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6391" autoAdjust="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55BD9A-952B-4420-AC67-DA75C28DAD8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2019/10/16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75DC4F1-CC00-4E21-8F9B-51DE3107EA3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8173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345B55F-2CDA-466D-9711-B6D8E5AE4CC1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6D563E5-3F3B-4F78-9C71-DC260886980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D563E5-3F3B-4F78-9C71-DC260886980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839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D563E5-3F3B-4F78-9C71-DC260886980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348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手繪多邊形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手繪多邊形​​(F)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手繪多邊形​​(F)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 rtlCol="0"/>
          <a:lstStyle/>
          <a:p>
            <a:pPr rtl="0"/>
            <a:fld id="{4E600519-98C8-4A04-8089-48D6846442FC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rtlCol="0" anchor="ctr"/>
          <a:lstStyle>
            <a:lvl1pPr algn="l">
              <a:defRPr sz="1200"/>
            </a:lvl1pPr>
          </a:lstStyle>
          <a:p>
            <a:pPr rtl="0"/>
            <a:fld id="{FAEF9944-A4F6-4C59-AEBD-678D6480B8E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68" name="手繪多邊形​​(F)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群組 8" title="文字容器圖案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手繪多邊形​​(F)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手繪多邊形​​(F)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直線接點​​(S)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rtlCol="0"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D33ACE-BFB5-458C-A3AC-6C4A17CABC09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 title="羽毛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手繪多邊形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手繪多邊形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 rtlCol="0"/>
          <a:lstStyle/>
          <a:p>
            <a:pPr rtl="0"/>
            <a:fld id="{F016BD49-D42D-4A55-82C9-D0B855D3466A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AEF9944-A4F6-4C59-AEBD-678D6480B8E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7" name="直線接點​​(S) 6" title="對齊線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4FA882-DAF6-49FF-9906-A21E3B351AA9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 title="羽毛背景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群組 8" title="文字容器圖案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手繪多邊形​​(F)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手繪多邊形​​(F)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直線接點​​(S)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D6E6CB95-EB1C-4B9E-BA2B-240352686BDC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 rtlCol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FAEF9944-A4F6-4C59-AEBD-678D6480B8E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rtlCol="0"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 rtlCol="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AEBC8F-6699-4C15-904A-FDF02B9FDE36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FBE215-ECA6-4EBF-B8C3-6E5C703922F1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C71B8-B943-4F05-A97C-254E9220BC3B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 title="羽毛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手繪多邊形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手繪多邊形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9B5D3F-B0D1-4543-A831-E67C20E93224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手繪多邊形 15" title="羽毛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rtlCol="0"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293A5C0-F07C-4D80-B11B-9B62E42AF409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手繪多邊形 15" title="羽毛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78A7C4D-667F-4EB7-AB4C-D071C8E03590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 title="羽毛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手繪多邊形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手繪多邊形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7F9CC12-B16C-4CE7-9633-562E31C8247E}" type="datetime1">
              <a:rPr lang="zh-TW" altLang="en-US" noProof="0" smtClean="0"/>
              <a:t>2019/10/16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AEF9944-A4F6-4C59-AEBD-678D6480B8E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9" name="直線接點​​(S) 8" title="對齊線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手繪多邊形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手繪多邊形​​(F)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手繪多邊形​​(F)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手繪多邊形​​(F)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手繪多邊形​​(F)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直線接點​​(S)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201" y="1892300"/>
            <a:ext cx="6178322" cy="1779994"/>
          </a:xfrm>
        </p:spPr>
        <p:txBody>
          <a:bodyPr rtlCol="0" anchor="ctr">
            <a:normAutofit fontScale="90000"/>
          </a:bodyPr>
          <a:lstStyle/>
          <a:p>
            <a:pPr algn="ctr" rtl="0"/>
            <a:br>
              <a:rPr lang="en-US" altLang="zh-CN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CN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Geodesic Polar Coordinates on Polygonal Meshes</a:t>
            </a:r>
            <a:br>
              <a:rPr lang="en-US" altLang="zh-CN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en-US" altLang="zh-TW" dirty="0">
              <a:solidFill>
                <a:schemeClr val="tx2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zh-CN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論文報告</a:t>
            </a:r>
            <a:endParaRPr lang="en-US" altLang="zh-CN" dirty="0">
              <a:solidFill>
                <a:schemeClr val="tx2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rtl="0"/>
            <a:r>
              <a:rPr lang="zh-CN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吳戈飛</a:t>
            </a:r>
            <a:endParaRPr lang="zh-TW" altLang="en-US" dirty="0">
              <a:solidFill>
                <a:schemeClr val="tx2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Accuracy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252132"/>
            <a:ext cx="3670300" cy="4286795"/>
          </a:xfrm>
        </p:spPr>
      </p:pic>
    </p:spTree>
    <p:extLst>
      <p:ext uri="{BB962C8B-B14F-4D97-AF65-F5344CB8AC3E}">
        <p14:creationId xmlns:p14="http://schemas.microsoft.com/office/powerpoint/2010/main" val="222396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手繪多邊形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手繪多邊形​​(F)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手繪多邊形​​(F)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手繪多邊形：圖案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矩形：圓角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zh-CN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論文目標</a:t>
            </a:r>
            <a:endParaRPr lang="en-US" altLang="zh-TW" sz="3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50" name="直線接點​​(S)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內容版面配置區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86" y="2459973"/>
            <a:ext cx="9486308" cy="1859280"/>
          </a:xfrm>
        </p:spPr>
        <p:txBody>
          <a:bodyPr rtlCol="0" anchor="ctr">
            <a:normAutofit/>
          </a:bodyPr>
          <a:lstStyle/>
          <a:p>
            <a:pPr rtl="0"/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論文目標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:efficiently approximate</a:t>
            </a:r>
            <a:r>
              <a:rPr lang="zh-CN" altLang="en-US" sz="1800" dirty="0"/>
              <a:t> </a:t>
            </a:r>
            <a:r>
              <a:rPr lang="en-US" altLang="zh-CN" sz="1800" dirty="0"/>
              <a:t>G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eodesic </a:t>
            </a:r>
            <a:r>
              <a:rPr lang="en-US" altLang="zh-CN" sz="1800" dirty="0"/>
              <a:t>P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olar </a:t>
            </a:r>
            <a:r>
              <a:rPr lang="en-US" altLang="zh-CN" sz="1800" dirty="0"/>
              <a:t>C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oordinates(GPCs) for </a:t>
            </a:r>
            <a:r>
              <a:rPr lang="en-US" altLang="zh-CN" sz="18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for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3D polygonal mesh </a:t>
            </a:r>
          </a:p>
          <a:p>
            <a:pPr rtl="0"/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Geodesic Polar Map(GPM)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具有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global parameterization ,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其特性是對應表面上的任意一點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到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GPCs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點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p( r, θ),base point s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到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的測地距離會等於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r,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最短測地線的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polar angle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等於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θ</a:t>
            </a:r>
          </a:p>
          <a:p>
            <a:pPr rtl="0"/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17" y="3860985"/>
            <a:ext cx="3042646" cy="20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貢獻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相較於</a:t>
            </a:r>
            <a:r>
              <a:rPr lang="en-US" altLang="zh-CN" dirty="0"/>
              <a:t>&lt;&lt;Computing geodesic path on manifolds&gt;&gt;(1998)</a:t>
            </a:r>
          </a:p>
          <a:p>
            <a:pPr marL="0" indent="0">
              <a:buNone/>
            </a:pPr>
            <a:r>
              <a:rPr lang="en-US" altLang="zh-CN" dirty="0"/>
              <a:t> &lt;&lt;the fast construction of extension velocities in level set method&gt;&gt;(1999)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dirty="0"/>
              <a:t>本篇論文發現了一種基於線性內插的新方法</a:t>
            </a:r>
            <a:r>
              <a:rPr lang="en-US" altLang="zh-CN" dirty="0"/>
              <a:t>,</a:t>
            </a:r>
            <a:r>
              <a:rPr lang="zh-CN" altLang="en-US" dirty="0"/>
              <a:t>趨於產生近似的</a:t>
            </a:r>
            <a:r>
              <a:rPr lang="en-US" altLang="zh-CN" dirty="0"/>
              <a:t>GPCs</a:t>
            </a:r>
            <a:r>
              <a:rPr lang="zh-CN" altLang="en-US" dirty="0"/>
              <a:t>結果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r>
              <a:rPr lang="zh-CN" altLang="en-US" dirty="0"/>
              <a:t>此方法更效率與準確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740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演算法概覽</a:t>
            </a:r>
            <a:br>
              <a:rPr lang="en-US" altLang="zh-CN" dirty="0"/>
            </a:br>
            <a:r>
              <a:rPr lang="zh-CN" altLang="en-US" dirty="0"/>
              <a:t>對於</a:t>
            </a:r>
            <a:r>
              <a:rPr lang="en-US" altLang="zh-CN" dirty="0"/>
              <a:t>pure triangle meshes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319867"/>
            <a:ext cx="4476450" cy="4368800"/>
          </a:xfrm>
        </p:spPr>
      </p:pic>
      <p:sp>
        <p:nvSpPr>
          <p:cNvPr id="5" name="文字方塊 4"/>
          <p:cNvSpPr txBox="1"/>
          <p:nvPr/>
        </p:nvSpPr>
        <p:spPr>
          <a:xfrm>
            <a:off x="7687734" y="2540000"/>
            <a:ext cx="395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</a:t>
            </a:r>
            <a:r>
              <a:rPr lang="zh-CN" altLang="en-US" dirty="0"/>
              <a:t>為一維陣列</a:t>
            </a:r>
            <a:r>
              <a:rPr lang="en-US" altLang="zh-CN" dirty="0"/>
              <a:t>,</a:t>
            </a:r>
            <a:r>
              <a:rPr lang="zh-CN" altLang="en-US" dirty="0"/>
              <a:t>長度等於</a:t>
            </a:r>
            <a:r>
              <a:rPr lang="en-US" altLang="zh-CN" dirty="0"/>
              <a:t>mesh</a:t>
            </a:r>
            <a:r>
              <a:rPr lang="zh-CN" altLang="en-US" dirty="0"/>
              <a:t>的頂點數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用來儲存頂點到</a:t>
            </a:r>
            <a:r>
              <a:rPr lang="en-US" altLang="zh-CN" dirty="0"/>
              <a:t>s</a:t>
            </a:r>
            <a:r>
              <a:rPr lang="zh-CN" altLang="en-US" dirty="0"/>
              <a:t>的距離</a:t>
            </a:r>
            <a:endParaRPr lang="en-US" altLang="zh-CN" dirty="0"/>
          </a:p>
        </p:txBody>
      </p:sp>
      <p:sp>
        <p:nvSpPr>
          <p:cNvPr id="6" name="文字方塊 5"/>
          <p:cNvSpPr txBox="1"/>
          <p:nvPr/>
        </p:nvSpPr>
        <p:spPr>
          <a:xfrm>
            <a:off x="7687734" y="3274104"/>
            <a:ext cx="382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Theta</a:t>
            </a:r>
            <a:r>
              <a:rPr lang="zh-CN" altLang="en-US" dirty="0"/>
              <a:t>為一維陣列</a:t>
            </a:r>
            <a:r>
              <a:rPr lang="en-US" altLang="zh-CN" dirty="0"/>
              <a:t>,</a:t>
            </a:r>
            <a:r>
              <a:rPr lang="zh-CN" altLang="en-US" dirty="0"/>
              <a:t>長度等於</a:t>
            </a:r>
            <a:r>
              <a:rPr lang="en-US" altLang="zh-CN" dirty="0"/>
              <a:t>mesh</a:t>
            </a:r>
            <a:r>
              <a:rPr lang="zh-CN" altLang="en-US" dirty="0"/>
              <a:t>的頂</a:t>
            </a:r>
            <a:endParaRPr lang="en-US" altLang="zh-CN" dirty="0"/>
          </a:p>
          <a:p>
            <a:r>
              <a:rPr lang="zh-CN" altLang="en-US" dirty="0"/>
              <a:t>點數</a:t>
            </a:r>
            <a:r>
              <a:rPr lang="en-US" altLang="zh-CN" dirty="0"/>
              <a:t>,</a:t>
            </a:r>
            <a:r>
              <a:rPr lang="zh-CN" altLang="en-US" dirty="0"/>
              <a:t>用來儲存頂點在</a:t>
            </a:r>
            <a:r>
              <a:rPr lang="en-US" altLang="zh-CN" dirty="0"/>
              <a:t>GPM</a:t>
            </a:r>
            <a:r>
              <a:rPr lang="zh-CN" altLang="en-US" dirty="0"/>
              <a:t>的角度</a:t>
            </a:r>
            <a:endParaRPr 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687734" y="4008208"/>
            <a:ext cx="410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Candidates </a:t>
            </a:r>
            <a:r>
              <a:rPr lang="zh-CN" altLang="en-US" dirty="0"/>
              <a:t>為一維陣列</a:t>
            </a:r>
            <a:r>
              <a:rPr lang="en-US" altLang="zh-CN" dirty="0"/>
              <a:t>,</a:t>
            </a:r>
            <a:r>
              <a:rPr lang="zh-CN" altLang="en-US" dirty="0"/>
              <a:t>用來動態添加所</a:t>
            </a:r>
            <a:endParaRPr lang="en-US" altLang="zh-CN" dirty="0"/>
          </a:p>
          <a:p>
            <a:r>
              <a:rPr lang="zh-CN" altLang="en-US" dirty="0"/>
              <a:t>有可能的下一次迭代計算的頂點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1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initializeNeighbourhood</a:t>
            </a:r>
            <a:r>
              <a:rPr lang="en-US" dirty="0"/>
              <a:t>(s)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初始化基本點</a:t>
            </a:r>
            <a:r>
              <a:rPr lang="en-US" altLang="zh-CN" dirty="0"/>
              <a:t>s</a:t>
            </a:r>
            <a:r>
              <a:rPr lang="zh-CN" altLang="en-US" dirty="0"/>
              <a:t>周圍的點的距離</a:t>
            </a:r>
            <a:r>
              <a:rPr lang="en-US" altLang="zh-CN" dirty="0"/>
              <a:t>(U)</a:t>
            </a:r>
            <a:r>
              <a:rPr lang="zh-CN" altLang="en-US" dirty="0"/>
              <a:t>和角度</a:t>
            </a:r>
            <a:r>
              <a:rPr lang="en-US" altLang="zh-CN" dirty="0"/>
              <a:t>(theta)</a:t>
            </a:r>
          </a:p>
          <a:p>
            <a:r>
              <a:rPr lang="zh-CN" altLang="en-US" dirty="0"/>
              <a:t>根據</a:t>
            </a:r>
            <a:r>
              <a:rPr lang="en-US" altLang="zh-CN" dirty="0"/>
              <a:t>s</a:t>
            </a:r>
            <a:r>
              <a:rPr lang="zh-CN" altLang="en-US" dirty="0"/>
              <a:t>位於不同的地方分為三種</a:t>
            </a:r>
            <a:r>
              <a:rPr lang="en-US" altLang="zh-CN" dirty="0"/>
              <a:t>case</a:t>
            </a:r>
          </a:p>
          <a:p>
            <a:r>
              <a:rPr lang="zh-CN" altLang="en-US" dirty="0"/>
              <a:t>分不同的</a:t>
            </a:r>
            <a:r>
              <a:rPr lang="en-US" altLang="zh-CN" dirty="0"/>
              <a:t>case</a:t>
            </a:r>
            <a:r>
              <a:rPr lang="zh-CN" altLang="en-US" dirty="0"/>
              <a:t>建立</a:t>
            </a:r>
            <a:r>
              <a:rPr lang="en-US" altLang="zh-CN" dirty="0"/>
              <a:t>local GPM ,</a:t>
            </a:r>
            <a:r>
              <a:rPr lang="zh-CN" altLang="en-US" dirty="0"/>
              <a:t>周圍點的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距離和角度等於局部</a:t>
            </a:r>
            <a:r>
              <a:rPr lang="en-US" altLang="zh-CN" dirty="0"/>
              <a:t>GPM</a:t>
            </a:r>
            <a:r>
              <a:rPr lang="zh-CN" altLang="en-US" dirty="0"/>
              <a:t>點的距離和角度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1" y="2980266"/>
            <a:ext cx="3864464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computeDistance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  <a:r>
              <a:rPr lang="zh-CN" altLang="en-US" dirty="0"/>
              <a:t>對於所有三角形</a:t>
            </a:r>
            <a:br>
              <a:rPr lang="en-US" altLang="zh-CN" dirty="0"/>
            </a:br>
            <a:r>
              <a:rPr lang="zh-CN" altLang="en-US" dirty="0"/>
              <a:t>頂點對於其他</a:t>
            </a:r>
            <a:r>
              <a:rPr lang="en-US" altLang="zh-CN" dirty="0"/>
              <a:t>2</a:t>
            </a:r>
            <a:r>
              <a:rPr lang="zh-CN" altLang="en-US" dirty="0"/>
              <a:t>個頂點計算距離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分為</a:t>
            </a:r>
            <a:r>
              <a:rPr lang="en-US" altLang="zh-CN" dirty="0"/>
              <a:t>2</a:t>
            </a:r>
            <a:r>
              <a:rPr lang="zh-CN" altLang="en-US" dirty="0"/>
              <a:t>種情況凸四邊形和凹四邊形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09" y="2971285"/>
            <a:ext cx="8480262" cy="25857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09" y="5665716"/>
            <a:ext cx="4315427" cy="7335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41" y="5765742"/>
            <a:ext cx="1855254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computeAngle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凸四邊形</a:t>
            </a:r>
            <a:r>
              <a:rPr lang="en-US" altLang="zh-CN" dirty="0"/>
              <a:t>case</a:t>
            </a:r>
            <a:endParaRPr lang="en-US" dirty="0"/>
          </a:p>
          <a:p>
            <a:r>
              <a:rPr lang="el-GR" dirty="0"/>
              <a:t>θ</a:t>
            </a:r>
            <a:r>
              <a:rPr lang="en-US" dirty="0" err="1"/>
              <a:t>i</a:t>
            </a:r>
            <a:r>
              <a:rPr lang="en-US" dirty="0"/>
              <a:t> = (1−</a:t>
            </a:r>
            <a:r>
              <a:rPr lang="el-GR" dirty="0"/>
              <a:t>α)θ</a:t>
            </a:r>
            <a:r>
              <a:rPr lang="en-US" dirty="0"/>
              <a:t>j +</a:t>
            </a:r>
            <a:r>
              <a:rPr lang="el-GR" dirty="0"/>
              <a:t>αθ</a:t>
            </a:r>
            <a:r>
              <a:rPr lang="en-US" dirty="0"/>
              <a:t>k</a:t>
            </a:r>
          </a:p>
          <a:p>
            <a:endParaRPr lang="en-US" dirty="0"/>
          </a:p>
          <a:p>
            <a:r>
              <a:rPr lang="zh-CN" altLang="en-US" dirty="0"/>
              <a:t>凹四邊形</a:t>
            </a:r>
            <a:r>
              <a:rPr lang="en-US" altLang="zh-CN" dirty="0"/>
              <a:t>case</a:t>
            </a:r>
          </a:p>
          <a:p>
            <a:r>
              <a:rPr lang="el-GR"/>
              <a:t>θ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l-GR" dirty="0"/>
              <a:t>θ</a:t>
            </a:r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27322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對於多邊形</a:t>
            </a:r>
            <a:r>
              <a:rPr lang="en-US" altLang="zh-CN" dirty="0"/>
              <a:t>mesh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435076"/>
            <a:ext cx="4505954" cy="2133898"/>
          </a:xfrm>
        </p:spPr>
      </p:pic>
      <p:sp>
        <p:nvSpPr>
          <p:cNvPr id="5" name="文字方塊 4"/>
          <p:cNvSpPr txBox="1"/>
          <p:nvPr/>
        </p:nvSpPr>
        <p:spPr>
          <a:xfrm>
            <a:off x="2933700" y="4995333"/>
            <a:ext cx="531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只要以邊為單位計算就與三角形</a:t>
            </a:r>
            <a:r>
              <a:rPr lang="en-US" altLang="zh-CN" dirty="0"/>
              <a:t>mesh</a:t>
            </a:r>
            <a:r>
              <a:rPr lang="zh-CN" altLang="en-US" dirty="0"/>
              <a:t>沒有什麼差別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8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對比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Efficiency</a:t>
            </a:r>
            <a:endParaRPr 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46" y="5215466"/>
            <a:ext cx="5455137" cy="14224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2" y="2271893"/>
            <a:ext cx="4667901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4095"/>
      </p:ext>
    </p:extLst>
  </p:cSld>
  <p:clrMapOvr>
    <a:masterClrMapping/>
  </p:clrMapOvr>
</p:sld>
</file>

<file path=ppt/theme/theme1.xml><?xml version="1.0" encoding="utf-8"?>
<a:theme xmlns:a="http://schemas.openxmlformats.org/drawingml/2006/main" name="羽毛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178_TF11309028.potx" id="{2FC0D1A8-56A8-43FE-9EBA-3DBA5881512F}" vid="{3FCB2C0B-7A1F-486C-A720-E048C8DB042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290C9-6505-4B77-B628-A44276CB9D8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羽毛設計</Template>
  <TotalTime>0</TotalTime>
  <Words>310</Words>
  <Application>Microsoft Office PowerPoint</Application>
  <PresentationFormat>寬螢幕</PresentationFormat>
  <Paragraphs>37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Microsoft JhengHei UI</vt:lpstr>
      <vt:lpstr>Calibri</vt:lpstr>
      <vt:lpstr>Corbel</vt:lpstr>
      <vt:lpstr>羽毛</vt:lpstr>
      <vt:lpstr> Geodesic Polar Coordinates on Polygonal Meshes </vt:lpstr>
      <vt:lpstr>論文目標</vt:lpstr>
      <vt:lpstr>貢獻</vt:lpstr>
      <vt:lpstr>演算法概覽 對於pure triangle meshes</vt:lpstr>
      <vt:lpstr>initializeNeighbourhood(s)</vt:lpstr>
      <vt:lpstr>computeDistance(i)對於所有三角形 頂點對於其他2個頂點計算距離</vt:lpstr>
      <vt:lpstr>computeAngle(i)</vt:lpstr>
      <vt:lpstr>對於多邊形mesh</vt:lpstr>
      <vt:lpstr>對比: Efficiency</vt:lpstr>
      <vt:lpstr>Accuracy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2019-10-12T05:19:40Z</dcterms:created>
  <dcterms:modified xsi:type="dcterms:W3CDTF">2019-10-16T08:34:24Z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