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0" r:id="rId3"/>
  </p:sldMasterIdLst>
  <p:sldIdLst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4ADF-8986-451C-B1F9-EA7285D7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625A-CF86-4AFC-B21D-D1E884AFE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0EE9C-1401-4615-81F1-149F3EEA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E6C9D-9E3C-4508-BF1F-2BBFA415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2842-2B48-4A9F-966D-250608CB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2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FEA83-3950-44E0-93F7-31B00F1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C92-1940-41FD-AFF3-95A12AA8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E8D15-986E-48FB-950D-8EDA27B2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6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E921-CC58-446A-B22C-8A2BC8D3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ECA74-4221-45AC-A242-791B7A4D0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5181600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E6710-14E6-4B0F-A74E-1BD999DCD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1200"/>
            <a:ext cx="5181600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ECD0D-E72F-4D6E-8DEE-5827AA3C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39424-D260-49B2-BD97-C3B70B9B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C6732-82D6-4388-8449-8B1559EA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23DE5-053B-4CD1-95C1-3813424AC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76440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EF810-D00C-4E40-B382-4AFA9FF2B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800352"/>
            <a:ext cx="5157787" cy="33893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27C27-791E-4B5D-AFFF-BA7CB744A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8120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FA59A-F0EE-4825-9662-74E4C06AC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00352"/>
            <a:ext cx="5183188" cy="33893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E58B4-8591-442B-939A-BFBB564C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1D28F-F3CD-4CE8-810D-75468C63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259C5-C6F5-4586-8423-F7B42EBC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32E81C-73E0-4330-9775-28840CA6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8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04BB-6138-480E-87CA-66D0583B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D1D5D-C9D2-4C9A-91BD-9D39894B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031F9-B9F4-4B7D-BF00-5CA73025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EEFBE-EC9C-4199-AEFA-254187CC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FEA83-3950-44E0-93F7-31B00F1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C92-1940-41FD-AFF3-95A12AA8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E8D15-986E-48FB-950D-8EDA27B2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2C44-7E1F-4ECB-BBBF-BAAE7350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3376"/>
            <a:ext cx="5161626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A45C-9D7F-4EDE-8A8A-BE52BB98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161626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36BD-3E1F-480C-A856-2AB9B54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820F-CA0B-4519-9666-4F94886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0FEF-F640-4FDC-BC75-E3759BD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80AD0C8-75F3-4596-BCE8-EC00B401CC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1751" y="517236"/>
            <a:ext cx="4978400" cy="55724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78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2C44-7E1F-4ECB-BBBF-BAAE7350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A45C-9D7F-4EDE-8A8A-BE52BB98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36BD-3E1F-480C-A856-2AB9B54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820F-CA0B-4519-9666-4F94886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0FEF-F640-4FDC-BC75-E3759BD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FEA83-3950-44E0-93F7-31B00F1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C92-1940-41FD-AFF3-95A12AA8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E8D15-986E-48FB-950D-8EDA27B2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7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2C44-7E1F-4ECB-BBBF-BAAE7350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3376"/>
            <a:ext cx="5161626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A45C-9D7F-4EDE-8A8A-BE52BB98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161626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36BD-3E1F-480C-A856-2AB9B54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820F-CA0B-4519-9666-4F94886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0FEF-F640-4FDC-BC75-E3759BD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80AD0C8-75F3-4596-BCE8-EC00B401CC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1751" y="517236"/>
            <a:ext cx="4978400" cy="55724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417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F512F-D133-46A3-9ECF-18076E81FF22}"/>
              </a:ext>
            </a:extLst>
          </p:cNvPr>
          <p:cNvSpPr/>
          <p:nvPr/>
        </p:nvSpPr>
        <p:spPr>
          <a:xfrm>
            <a:off x="0" y="1"/>
            <a:ext cx="12192000" cy="17811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2B6B-686A-4AED-A418-5D16C78B5970}"/>
              </a:ext>
            </a:extLst>
          </p:cNvPr>
          <p:cNvSpPr/>
          <p:nvPr/>
        </p:nvSpPr>
        <p:spPr>
          <a:xfrm>
            <a:off x="0" y="0"/>
            <a:ext cx="12192000" cy="1753985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9E6D7-A825-424F-A663-FE7568E8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B2EA5-DB85-4C9E-BA86-2C2DE2D44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81789"/>
            <a:ext cx="10515600" cy="419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4808-1AEA-4778-83B2-0013D09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32FB-D6E2-4DA2-AB44-3374F646D963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5474-3897-4ECA-B643-AF7C56CEB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4F22-5C9C-4D13-9342-39613213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Source Sans Pro Black" panose="020B0803030403020204" pitchFamily="34" charset="0"/>
          <a:ea typeface="Source Sans Pro Black" panose="020B0803030403020204" pitchFamily="34" charset="0"/>
          <a:cs typeface="Noto Sans" panose="020B0502040504020204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F512F-D133-46A3-9ECF-18076E81FF22}"/>
              </a:ext>
            </a:extLst>
          </p:cNvPr>
          <p:cNvSpPr/>
          <p:nvPr/>
        </p:nvSpPr>
        <p:spPr>
          <a:xfrm>
            <a:off x="0" y="0"/>
            <a:ext cx="12192000" cy="454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2B6B-686A-4AED-A418-5D16C78B5970}"/>
              </a:ext>
            </a:extLst>
          </p:cNvPr>
          <p:cNvSpPr/>
          <p:nvPr/>
        </p:nvSpPr>
        <p:spPr>
          <a:xfrm>
            <a:off x="0" y="0"/>
            <a:ext cx="12192000" cy="4517136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9E6D7-A825-424F-A663-FE7568E8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4808-1AEA-4778-83B2-0013D09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5474-3897-4ECA-B643-AF7C56CEB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4F22-5C9C-4D13-9342-39613213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6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Source Sans Pro Black" panose="020B0803030403020204" pitchFamily="34" charset="0"/>
          <a:ea typeface="Source Sans Pro Black" panose="020B0803030403020204" pitchFamily="34" charset="0"/>
          <a:cs typeface="Noto Sans" panose="020B0502040504020204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F512F-D133-46A3-9ECF-18076E81FF22}"/>
              </a:ext>
            </a:extLst>
          </p:cNvPr>
          <p:cNvSpPr/>
          <p:nvPr/>
        </p:nvSpPr>
        <p:spPr>
          <a:xfrm>
            <a:off x="0" y="0"/>
            <a:ext cx="6126480" cy="454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2B6B-686A-4AED-A418-5D16C78B5970}"/>
              </a:ext>
            </a:extLst>
          </p:cNvPr>
          <p:cNvSpPr/>
          <p:nvPr/>
        </p:nvSpPr>
        <p:spPr>
          <a:xfrm>
            <a:off x="0" y="-2"/>
            <a:ext cx="6096000" cy="4517136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9E6D7-A825-424F-A663-FE7568E8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4808-1AEA-4778-83B2-0013D09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4D1C-FD6F-4500-8DDC-E53BB300D10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5474-3897-4ECA-B643-AF7C56CEB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4F22-5C9C-4D13-9342-39613213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Source Sans Pro Black" panose="020B0803030403020204" pitchFamily="34" charset="0"/>
          <a:ea typeface="Source Sans Pro Black" panose="020B0803030403020204" pitchFamily="34" charset="0"/>
          <a:cs typeface="Noto Sans" panose="020B0502040504020204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opengl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AF0D-60AD-425C-83EB-DD1139B5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Sample code</a:t>
            </a:r>
            <a:r>
              <a:rPr lang="zh-TW" altLang="en-US" sz="4800" dirty="0"/>
              <a:t>說明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7868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C9DE-D1AB-4515-981D-CE96E78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需要修改的檔案</a:t>
            </a:r>
            <a:endParaRPr 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266BFA4-89E5-4EE0-9197-A296A2DD9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43" y="3536790"/>
            <a:ext cx="4629114" cy="246758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0586A6C-5CAF-4820-A9F9-E8235072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789"/>
            <a:ext cx="10515600" cy="144721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800" dirty="0"/>
              <a:t>只需修改與</a:t>
            </a:r>
            <a:r>
              <a:rPr lang="en-US" altLang="zh-TW" sz="2800" dirty="0"/>
              <a:t>OpenGL</a:t>
            </a:r>
            <a:r>
              <a:rPr lang="zh-TW" altLang="en-US" sz="2800" dirty="0"/>
              <a:t>相關的</a:t>
            </a:r>
            <a:r>
              <a:rPr lang="en-US" altLang="zh-TW" sz="2800" dirty="0"/>
              <a:t>code</a:t>
            </a:r>
            <a:r>
              <a:rPr lang="zh-TW" altLang="en-US" sz="2800" dirty="0"/>
              <a:t>，包含以下五個檔案，圖片、</a:t>
            </a:r>
            <a:r>
              <a:rPr lang="en-US" altLang="zh-TW" sz="2800" dirty="0"/>
              <a:t>.obj</a:t>
            </a:r>
            <a:r>
              <a:rPr lang="zh-TW" altLang="en-US" sz="2800" dirty="0"/>
              <a:t>檔不用自己寫讀檔的</a:t>
            </a:r>
            <a:r>
              <a:rPr lang="en-US" altLang="zh-TW" sz="2800" dirty="0"/>
              <a:t>code</a:t>
            </a:r>
            <a:r>
              <a:rPr lang="zh-TW" altLang="en-US" sz="2800" dirty="0"/>
              <a:t>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00983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C9DE-D1AB-4515-981D-CE96E78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需要修改的地方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F81B82-B24D-477C-8123-EAC39526F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789"/>
            <a:ext cx="10515600" cy="4195173"/>
          </a:xfrm>
        </p:spPr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所有的 </a:t>
            </a:r>
            <a:r>
              <a:rPr lang="en-US" altLang="zh-TW" dirty="0">
                <a:solidFill>
                  <a:srgbClr val="00B050"/>
                </a:solidFill>
              </a:rPr>
              <a:t>//Fill in the blank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zh-TW" altLang="en-US" dirty="0"/>
              <a:t>將與此步驟相關的</a:t>
            </a:r>
            <a:r>
              <a:rPr lang="en-US" altLang="zh-TW" dirty="0"/>
              <a:t>OpenGL</a:t>
            </a:r>
            <a:r>
              <a:rPr lang="zh-TW" altLang="en-US" dirty="0"/>
              <a:t>函式填入</a:t>
            </a:r>
            <a:endParaRPr lang="en-US" altLang="zh-TW" dirty="0"/>
          </a:p>
          <a:p>
            <a:endParaRPr lang="en-US" dirty="0"/>
          </a:p>
          <a:p>
            <a:r>
              <a:rPr lang="zh-TW" altLang="en-US" dirty="0"/>
              <a:t>可能會用到</a:t>
            </a:r>
            <a:r>
              <a:rPr lang="en-US" altLang="zh-TW" dirty="0"/>
              <a:t>id</a:t>
            </a:r>
            <a:r>
              <a:rPr lang="zh-TW" altLang="en-US" dirty="0"/>
              <a:t>之類的變數，可以在同名的</a:t>
            </a:r>
            <a:r>
              <a:rPr lang="en-US" altLang="zh-TW" dirty="0"/>
              <a:t>.</a:t>
            </a:r>
            <a:r>
              <a:rPr lang="en-US" altLang="zh-TW" dirty="0" err="1"/>
              <a:t>hpp</a:t>
            </a:r>
            <a:r>
              <a:rPr lang="zh-TW" altLang="en-US" dirty="0"/>
              <a:t>檔找到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0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C9DE-D1AB-4515-981D-CE96E78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修改範例</a:t>
            </a:r>
            <a:r>
              <a:rPr lang="en-US" altLang="zh-TW" sz="2400" dirty="0"/>
              <a:t>(OpenGLShaderProgram.cpp)</a:t>
            </a:r>
            <a:endParaRPr 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DFEF5C2-03F8-49B3-948F-C876211A0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11" y="2341291"/>
            <a:ext cx="5787378" cy="3905076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3434537-20F3-4AEE-ADC1-773F20A1B194}"/>
              </a:ext>
            </a:extLst>
          </p:cNvPr>
          <p:cNvSpPr/>
          <p:nvPr/>
        </p:nvSpPr>
        <p:spPr>
          <a:xfrm>
            <a:off x="3523376" y="3186122"/>
            <a:ext cx="2572624" cy="37750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2D26C0B-5998-4256-B728-2E009AC5CDCA}"/>
              </a:ext>
            </a:extLst>
          </p:cNvPr>
          <p:cNvSpPr/>
          <p:nvPr/>
        </p:nvSpPr>
        <p:spPr>
          <a:xfrm>
            <a:off x="3523376" y="4760922"/>
            <a:ext cx="2572624" cy="37750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96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C9DE-D1AB-4515-981D-CE96E78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可以參考的資料</a:t>
            </a:r>
            <a:endParaRPr 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77FB593-5AF8-4D79-8378-3871AB63F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OpenGL Rendering Pipeline Code.pptx</a:t>
            </a:r>
          </a:p>
          <a:p>
            <a:endParaRPr lang="en-US" altLang="zh-TW" dirty="0"/>
          </a:p>
          <a:p>
            <a:r>
              <a:rPr lang="en-US" altLang="zh-TW" sz="3600" dirty="0">
                <a:hlinkClick r:id="rId2"/>
              </a:rPr>
              <a:t>https://learnopengl.com/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369328"/>
      </p:ext>
    </p:extLst>
  </p:cSld>
  <p:clrMapOvr>
    <a:masterClrMapping/>
  </p:clrMapOvr>
</p:sld>
</file>

<file path=ppt/theme/theme1.xml><?xml version="1.0" encoding="utf-8"?>
<a:theme xmlns:a="http://schemas.openxmlformats.org/drawingml/2006/main" name="Paper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 presentation" id="{2949858B-42CD-42CC-92F6-CF9C71FC861A}" vid="{1C195184-6A1B-4E19-AB0E-99E0F02E71BC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gment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 presentation</Template>
  <TotalTime>2386</TotalTime>
  <Words>95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Arial</vt:lpstr>
      <vt:lpstr>Calibri</vt:lpstr>
      <vt:lpstr>Source Sans Pro</vt:lpstr>
      <vt:lpstr>Source Sans Pro Black</vt:lpstr>
      <vt:lpstr>Paper presentation</vt:lpstr>
      <vt:lpstr>Header</vt:lpstr>
      <vt:lpstr>Segment Header</vt:lpstr>
      <vt:lpstr>Sample code說明</vt:lpstr>
      <vt:lpstr>需要修改的檔案</vt:lpstr>
      <vt:lpstr>需要修改的地方</vt:lpstr>
      <vt:lpstr>修改範例(OpenGLShaderProgram.cpp)</vt:lpstr>
      <vt:lpstr>可以參考的資料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蔡昀臻</dc:creator>
  <cp:lastModifiedBy>卞正冠</cp:lastModifiedBy>
  <cp:revision>120</cp:revision>
  <dcterms:created xsi:type="dcterms:W3CDTF">2020-08-03T02:09:59Z</dcterms:created>
  <dcterms:modified xsi:type="dcterms:W3CDTF">2021-09-30T07:29:20Z</dcterms:modified>
</cp:coreProperties>
</file>