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5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l9uQc6tTBa3sDGdgfO5opPzi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9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172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body" idx="1"/>
          </p:nvPr>
        </p:nvSpPr>
        <p:spPr>
          <a:xfrm>
            <a:off x="838200" y="197644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2"/>
          </p:nvPr>
        </p:nvSpPr>
        <p:spPr>
          <a:xfrm>
            <a:off x="836612" y="2800352"/>
            <a:ext cx="5157787" cy="338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3"/>
          </p:nvPr>
        </p:nvSpPr>
        <p:spPr>
          <a:xfrm>
            <a:off x="6172200" y="198120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4"/>
          </p:nvPr>
        </p:nvSpPr>
        <p:spPr>
          <a:xfrm>
            <a:off x="6172200" y="2800352"/>
            <a:ext cx="5183188" cy="338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4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>
                <a:solidFill>
                  <a:srgbClr val="6464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2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5161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5161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body" idx="2"/>
          </p:nvPr>
        </p:nvSpPr>
        <p:spPr>
          <a:xfrm>
            <a:off x="6381751" y="517236"/>
            <a:ext cx="4978500" cy="5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8"/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8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0"/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/>
          <p:nvPr/>
        </p:nvSpPr>
        <p:spPr>
          <a:xfrm>
            <a:off x="0" y="0"/>
            <a:ext cx="6126600" cy="45447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8"/>
          <p:cNvSpPr/>
          <p:nvPr/>
        </p:nvSpPr>
        <p:spPr>
          <a:xfrm>
            <a:off x="0" y="-2"/>
            <a:ext cx="6096000" cy="45171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8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altech-vr.com/home/glview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glad.dav1d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ronos.org/opengl/wiki/Related_toolkits_and_AP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thelp.ithome.com.tw/articles/10284098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tizen.org/application/native/guides/graphics/vertex-shader/" TargetMode="External"/><Relationship Id="rId4" Type="http://schemas.openxmlformats.org/officeDocument/2006/relationships/hyperlink" Target="https://ithelp.ithome.com.tw/articles/1024507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.microsoft.com/zh-tw/visualstudio/releases/2019/release-not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khronos.org/OpenGL/specs/gl/GLSLangSpec.4.60.html#introduc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arnopengl.com/code_viewer_gh.php?code=src/1.getting_started/2.1.hello_triangle/hello_triangle.cp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Introductio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peng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make.org/downloa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lfw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OpenGL</a:t>
            </a:r>
            <a:endParaRPr sz="540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再次按下Configure，然後點擊Generate</a:t>
            </a:r>
            <a:endParaRPr sz="3600"/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50" y="1943939"/>
            <a:ext cx="5554350" cy="473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>
            <a:off x="3450775" y="3973375"/>
            <a:ext cx="1447800" cy="21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6279000" y="4393323"/>
            <a:ext cx="5913000" cy="228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做</a:t>
            </a:r>
            <a:r>
              <a:rPr lang="en-US" sz="1800" dirty="0" err="1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作業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時要</a:t>
            </a:r>
            <a:r>
              <a:rPr lang="zh-TW" altLang="en-US" sz="1800" dirty="0">
                <a:solidFill>
                  <a:schemeClr val="dk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再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編譯一次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glfw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，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這裡換個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build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的資料夾例如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buildshared，並勾選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BUILD_SHARED_LIBS</a:t>
            </a:r>
            <a:endParaRPr sz="1800" dirty="0">
              <a:solidFill>
                <a:schemeClr val="dk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用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Cmake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編作業時會用到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CMAKE_INSTALL_PREFIX 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這個資料夾，這選個喜歡的資料夾像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msvc2019shared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並記住</a:t>
            </a:r>
            <a:endParaRPr lang="en-US"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作業的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ppt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會再說明如何編譯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HW1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的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sample code)</a:t>
            </a:r>
            <a:endParaRPr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3450775" y="3668600"/>
            <a:ext cx="975300" cy="21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進入build資料夾，用visual studio執行GLFW.sln</a:t>
            </a:r>
            <a:endParaRPr sz="3600"/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6707" y="1792846"/>
            <a:ext cx="4458586" cy="491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在方案名稱上點擊右鍵 &gt; 建置方案</a:t>
            </a:r>
            <a:endParaRPr sz="3600"/>
          </a:p>
        </p:txBody>
      </p:sp>
      <p:sp>
        <p:nvSpPr>
          <p:cNvPr id="167" name="Google Shape;167;p16"/>
          <p:cNvSpPr txBox="1"/>
          <p:nvPr/>
        </p:nvSpPr>
        <p:spPr>
          <a:xfrm>
            <a:off x="8848050" y="2227788"/>
            <a:ext cx="2667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Debug 跟 Release 都 build</a:t>
            </a:r>
            <a:endParaRPr sz="1800"/>
          </a:p>
        </p:txBody>
      </p:sp>
      <p:pic>
        <p:nvPicPr>
          <p:cNvPr id="168" name="Google Shape;168;p16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85" y="1509430"/>
            <a:ext cx="7274700" cy="3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 descr="A screenshot of a computer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514" y="2564233"/>
            <a:ext cx="4763101" cy="42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glad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25" y="1811850"/>
            <a:ext cx="5053101" cy="2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73600" y="6374788"/>
            <a:ext cx="505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https://glad.dav1d.de/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9396" y="2093719"/>
            <a:ext cx="4907475" cy="385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/>
          <p:nvPr/>
        </p:nvSpPr>
        <p:spPr>
          <a:xfrm>
            <a:off x="7463624" y="6374778"/>
            <a:ext cx="41332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http://www.realtech-vr.com/home/glview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050280" y="6050422"/>
            <a:ext cx="42899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可透過工具查看最高支援的 opengl 版本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113" y="4337400"/>
            <a:ext cx="4900517" cy="19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Visual Studio建立C++空白專案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709" y="1939448"/>
            <a:ext cx="6802582" cy="47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在專案路徑中創建Libraries資料夾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756" y="2513831"/>
            <a:ext cx="7608488" cy="29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在Libraries中創建lib與include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724" y="2930236"/>
            <a:ext cx="754655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將include中的GLFW移到你的include中</a:t>
            </a:r>
            <a:endParaRPr sz="3600"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079" y="2477386"/>
            <a:ext cx="10963842" cy="31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將build/src/Debug中產生的glfw3.lib移到你的lib中</a:t>
            </a:r>
            <a:endParaRPr sz="3200"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22" y="2721935"/>
            <a:ext cx="10378156" cy="31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/>
          <p:nvPr/>
        </p:nvSpPr>
        <p:spPr>
          <a:xfrm>
            <a:off x="10579600" y="4105650"/>
            <a:ext cx="762000" cy="30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什麼是OpenGL？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2016959"/>
            <a:ext cx="10515600" cy="43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由Khronos組織所制定並維護的規範(Specification), 用於 render 2D、3D 場景的跨語言、跨平台 API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OpenGL的函式庫實作由顯卡的生產商提供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讓電腦能透過GPU render 2D 與 3D的場景</a:t>
            </a:r>
            <a:endParaRPr/>
          </a:p>
          <a:p>
            <a:pPr marL="228600" lvl="0" indent="-381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/>
          </a:p>
          <a:p>
            <a:pPr marL="228600" lvl="0" indent="-381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/>
          </a:p>
          <a:p>
            <a:pPr marL="0" lvl="0" indent="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/>
          </a:p>
          <a:p>
            <a:pPr marL="228600" lvl="0" indent="-381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將glad/src/glad.c直接移到你的專案資料夾</a:t>
            </a:r>
            <a:endParaRPr sz="3200"/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669" y="2775099"/>
            <a:ext cx="9248662" cy="311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回到你的專案，將上方的x86改為x64</a:t>
            </a:r>
            <a:endParaRPr sz="4000"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945" y="2285204"/>
            <a:ext cx="7270110" cy="403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在專案名稱點擊右鍵 &gt; 屬性</a:t>
            </a:r>
            <a:endParaRPr sz="4000"/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178" y="1805417"/>
            <a:ext cx="3203644" cy="495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屬性頁上方選擇所有平台</a:t>
            </a:r>
            <a:endParaRPr sz="4000"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093" y="1870203"/>
            <a:ext cx="7249814" cy="487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左側選擇VC++目錄，並編輯include目錄</a:t>
            </a:r>
            <a:endParaRPr sz="4000"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739" y="1876895"/>
            <a:ext cx="7180522" cy="482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加入剛剛建立的include資料夾路徑</a:t>
            </a:r>
            <a:endParaRPr sz="4000"/>
          </a:p>
        </p:txBody>
      </p:sp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612" y="1874356"/>
            <a:ext cx="5088776" cy="486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編輯程式庫目錄</a:t>
            </a:r>
            <a:endParaRPr sz="4000"/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572" y="1933998"/>
            <a:ext cx="7132856" cy="479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加入剛剛建立的lib資料夾路徑</a:t>
            </a:r>
            <a:endParaRPr sz="4000"/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622" y="1828799"/>
            <a:ext cx="5144755" cy="492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左側選擇連結器 &gt; 輸入，並編輯其他相依性</a:t>
            </a:r>
            <a:endParaRPr sz="4000"/>
          </a:p>
        </p:txBody>
      </p:sp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678" y="1851617"/>
            <a:ext cx="7350644" cy="494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OpenGL環境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2315910" y="2050991"/>
            <a:ext cx="7267972" cy="431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Windows</a:t>
            </a:r>
            <a:endParaRPr sz="3200"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OpenGL3.3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Visual Studio 2019: c++ IDE</a:t>
            </a:r>
            <a:endParaRPr sz="3200"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Glfw: context/window toolkit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Glad: loading library</a:t>
            </a:r>
            <a:endParaRPr sz="3200"/>
          </a:p>
        </p:txBody>
      </p:sp>
      <p:sp>
        <p:nvSpPr>
          <p:cNvPr id="104" name="Google Shape;104;p3"/>
          <p:cNvSpPr/>
          <p:nvPr/>
        </p:nvSpPr>
        <p:spPr>
          <a:xfrm>
            <a:off x="8203834" y="6346458"/>
            <a:ext cx="25013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Related toolkits and APIs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加入glfw3.lib與opengl32.lib</a:t>
            </a:r>
            <a:endParaRPr sz="4000"/>
          </a:p>
        </p:txBody>
      </p:sp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764" y="1870100"/>
            <a:ext cx="5130471" cy="490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現有項目</a:t>
            </a:r>
            <a:endParaRPr sz="4000"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228" y="1836056"/>
            <a:ext cx="6861544" cy="488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選擇剛剛加入的glad.c</a:t>
            </a:r>
            <a:endParaRPr sz="4000"/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新增項目</a:t>
            </a:r>
            <a:endParaRPr sz="4000"/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5857" y="1874741"/>
            <a:ext cx="6840284" cy="482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創建main.cpp</a:t>
            </a:r>
            <a:endParaRPr sz="4000"/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7757" y="1990895"/>
            <a:ext cx="6776486" cy="469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測試-建立視窗</a:t>
            </a:r>
            <a:endParaRPr sz="4000"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78" y="2400508"/>
            <a:ext cx="6729412" cy="4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6582" y="1931349"/>
            <a:ext cx="6326982" cy="303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8084321" y="6298250"/>
            <a:ext cx="37259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reference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Double buffer</a:t>
            </a:r>
            <a:endParaRPr sz="4000"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89" y="2870792"/>
            <a:ext cx="11633822" cy="269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Render pipeline</a:t>
            </a: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947" y="1860538"/>
            <a:ext cx="7448978" cy="425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7909131" y="6236101"/>
            <a:ext cx="33755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坐標系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9507195" y="6233772"/>
            <a:ext cx="1880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Render pipeline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Data</a:t>
            </a:r>
            <a:endParaRPr/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2449"/>
            <a:ext cx="2486372" cy="126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015" y="1732449"/>
            <a:ext cx="7602011" cy="492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Buffer Object(VBO)</a:t>
            </a:r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body" idx="1"/>
          </p:nvPr>
        </p:nvSpPr>
        <p:spPr>
          <a:xfrm>
            <a:off x="957841" y="2181961"/>
            <a:ext cx="10280106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</a:pPr>
            <a:r>
              <a:rPr lang="en-US" sz="1800"/>
              <a:t>用來將大量的資料儲存在 GPU Memory</a:t>
            </a:r>
            <a:endParaRPr sz="1800"/>
          </a:p>
          <a:p>
            <a:pPr marL="228600" lvl="0" indent="-508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800"/>
              <a:buNone/>
            </a:pPr>
            <a:endParaRPr sz="2800"/>
          </a:p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402" y="3323469"/>
            <a:ext cx="9005362" cy="194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450" y="1978249"/>
            <a:ext cx="2486372" cy="12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Visual Studio</a:t>
            </a:r>
            <a:endParaRPr/>
          </a:p>
        </p:txBody>
      </p:sp>
      <p:pic>
        <p:nvPicPr>
          <p:cNvPr id="110" name="Google Shape;110;p4" descr="D:\onedrive\圖片\螢幕擷取畫面\螢幕擷取畫面_20230217_04113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942" y="1983550"/>
            <a:ext cx="7508073" cy="41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4272898" y="6281159"/>
            <a:ext cx="8118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https://learn.microsoft.com/zh-tw/visualstudio/releases/2019/release-notes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Linking Vertex Attributes</a:t>
            </a:r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body" idx="1"/>
          </p:nvPr>
        </p:nvSpPr>
        <p:spPr>
          <a:xfrm>
            <a:off x="137444" y="2250327"/>
            <a:ext cx="5323319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將 buffer object 的資料對應到 vertex shader 的 input</a:t>
            </a:r>
            <a:endParaRPr sz="2000"/>
          </a:p>
        </p:txBody>
      </p:sp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049" y="2430001"/>
            <a:ext cx="6066683" cy="251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026" y="5135562"/>
            <a:ext cx="4092575" cy="172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0"/>
          <p:cNvSpPr txBox="1"/>
          <p:nvPr/>
        </p:nvSpPr>
        <p:spPr>
          <a:xfrm>
            <a:off x="6050422" y="4913830"/>
            <a:ext cx="1598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40"/>
          <p:cNvCxnSpPr/>
          <p:nvPr/>
        </p:nvCxnSpPr>
        <p:spPr>
          <a:xfrm rot="10800000">
            <a:off x="7588665" y="4025069"/>
            <a:ext cx="170916" cy="146133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6" name="Google Shape;356;p40"/>
          <p:cNvCxnSpPr/>
          <p:nvPr/>
        </p:nvCxnSpPr>
        <p:spPr>
          <a:xfrm rot="10800000">
            <a:off x="7289563" y="3059394"/>
            <a:ext cx="897750" cy="137587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57" name="Google Shape;35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7" y="4913822"/>
            <a:ext cx="5487437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Array Object(VAO)</a:t>
            </a:r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207811" y="1708218"/>
            <a:ext cx="6141714" cy="233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 讓我們可以在重複畫不同的物件時可以不需要重複進行Linking Vertex Attributes的動作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VAO須在VBO之前創建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Core OpenGL </a:t>
            </a:r>
            <a:r>
              <a:rPr lang="en-US" sz="2000" b="1"/>
              <a:t>requires</a:t>
            </a:r>
            <a:r>
              <a:rPr lang="en-US" sz="2000"/>
              <a:t> that we use a VAO so it knows what to do with our vertex inputs. If we fail to bind a VAO, OpenGL will most likely refuse to draw anything.</a:t>
            </a:r>
            <a:endParaRPr sz="2000"/>
          </a:p>
        </p:txBody>
      </p:sp>
      <p:pic>
        <p:nvPicPr>
          <p:cNvPr id="364" name="Google Shape;3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03" y="3862388"/>
            <a:ext cx="6134100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603" y="3290130"/>
            <a:ext cx="5640640" cy="321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001" y="1953667"/>
            <a:ext cx="5521844" cy="124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Shader</a:t>
            </a:r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1"/>
          </p:nvPr>
        </p:nvSpPr>
        <p:spPr>
          <a:xfrm>
            <a:off x="954918" y="1754670"/>
            <a:ext cx="6642293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使用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GLSL(OpenGL Shading Language)</a:t>
            </a:r>
            <a:endParaRPr sz="2000"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gl_Position =&gt; 預設變數，輸出對應的 clip space 座標</a:t>
            </a:r>
            <a:endParaRPr sz="2000"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Vertex shader 的 out 對應到 fragment shader 的 in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uniform 是 CPU 向 GPU 的 Shader 發送數據的方式, 使用 glGetUniformLocation() 以及 glUniform**()</a:t>
            </a:r>
            <a:endParaRPr sz="2000"/>
          </a:p>
        </p:txBody>
      </p:sp>
      <p:pic>
        <p:nvPicPr>
          <p:cNvPr id="373" name="Google Shape;37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56" y="4978676"/>
            <a:ext cx="4062412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7193" y="5176400"/>
            <a:ext cx="4930775" cy="134143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 txBox="1"/>
          <p:nvPr/>
        </p:nvSpPr>
        <p:spPr>
          <a:xfrm>
            <a:off x="775456" y="4657458"/>
            <a:ext cx="1506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5777193" y="4794010"/>
            <a:ext cx="18542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 shader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2" y="1552486"/>
            <a:ext cx="6180138" cy="53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Compile shaders and link into a program</a:t>
            </a:r>
            <a:endParaRPr/>
          </a:p>
        </p:txBody>
      </p:sp>
      <p:pic>
        <p:nvPicPr>
          <p:cNvPr id="383" name="Google Shape;38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6928" y="4270249"/>
            <a:ext cx="5943600" cy="183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/>
        </p:nvSpPr>
        <p:spPr>
          <a:xfrm>
            <a:off x="6187156" y="3877142"/>
            <a:ext cx="3529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檢查並輸出 error message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繪製物體</a:t>
            </a:r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915" y="4271827"/>
            <a:ext cx="4905668" cy="142073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>
            <a:spLocks noGrp="1"/>
          </p:cNvSpPr>
          <p:nvPr>
            <p:ph type="body" idx="1"/>
          </p:nvPr>
        </p:nvSpPr>
        <p:spPr>
          <a:xfrm>
            <a:off x="712012" y="2024412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設定好 shader program 和 vertex array object , 之後就根據想繪製的東西使用對應的 shader program 和 vertex array object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詳細流程</a:t>
            </a:r>
            <a:endParaRPr/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605" y="1901262"/>
            <a:ext cx="4607442" cy="48200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5"/>
          <p:cNvSpPr txBox="1"/>
          <p:nvPr/>
        </p:nvSpPr>
        <p:spPr>
          <a:xfrm>
            <a:off x="1880074" y="3649435"/>
            <a:ext cx="1153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Element Buffer Object(EBO)</a:t>
            </a:r>
            <a:endParaRPr/>
          </a:p>
        </p:txBody>
      </p:sp>
      <p:pic>
        <p:nvPicPr>
          <p:cNvPr id="404" name="Google Shape;4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850" y="3329070"/>
            <a:ext cx="6348412" cy="33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6517" y="3897847"/>
            <a:ext cx="3063875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10286152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10280589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8725256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8722275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 txBox="1">
            <a:spLocks noGrp="1"/>
          </p:cNvSpPr>
          <p:nvPr>
            <p:ph type="body" idx="1"/>
          </p:nvPr>
        </p:nvSpPr>
        <p:spPr>
          <a:xfrm>
            <a:off x="519894" y="1870588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儲存頂點索引到 GPU Memory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解決使用重複的頂點, 減少空間浪費</a:t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1"/>
          </p:nvPr>
        </p:nvSpPr>
        <p:spPr>
          <a:xfrm>
            <a:off x="519894" y="1870588"/>
            <a:ext cx="10034162" cy="362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Learn OpenGL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https://www.opengl.org/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cmake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394" y="1998212"/>
            <a:ext cx="8427212" cy="449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7169728" y="4842164"/>
            <a:ext cx="2618508" cy="28055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8381134" y="6488668"/>
            <a:ext cx="38108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https://cmake.org/download/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glfw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466" y="1991076"/>
            <a:ext cx="9099068" cy="38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6096000" y="6488668"/>
            <a:ext cx="6094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https://www.glfw.org/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7429500" y="3060122"/>
            <a:ext cx="3195252" cy="961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將glfw解壓縮，並在其中建立build資料夾</a:t>
            </a:r>
            <a:endParaRPr sz="4000"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0836" y="2106303"/>
            <a:ext cx="4350328" cy="437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打開cmake，設置剛剛的路徑，並按下Configure</a:t>
            </a:r>
            <a:endParaRPr sz="3600"/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380" y="1863175"/>
            <a:ext cx="5533239" cy="487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/>
          <p:nvPr/>
        </p:nvSpPr>
        <p:spPr>
          <a:xfrm>
            <a:off x="3203860" y="2395104"/>
            <a:ext cx="5763496" cy="68060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選擇你的visual studio版本，並設定為x64</a:t>
            </a:r>
            <a:endParaRPr sz="3600"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707" y="2068928"/>
            <a:ext cx="4704083" cy="408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gment 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510</Words>
  <Application>Microsoft Office PowerPoint</Application>
  <PresentationFormat>寬螢幕</PresentationFormat>
  <Paragraphs>95</Paragraphs>
  <Slides>47</Slides>
  <Notes>47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Arial</vt:lpstr>
      <vt:lpstr>Calibri</vt:lpstr>
      <vt:lpstr>Cascadia Code</vt:lpstr>
      <vt:lpstr>Header</vt:lpstr>
      <vt:lpstr>Paper presentation</vt:lpstr>
      <vt:lpstr>Segment Header</vt:lpstr>
      <vt:lpstr>OpenGL</vt:lpstr>
      <vt:lpstr>什麼是OpenGL？</vt:lpstr>
      <vt:lpstr>OpenGL環境</vt:lpstr>
      <vt:lpstr>安裝 Visual Studio</vt:lpstr>
      <vt:lpstr>安裝 cmake</vt:lpstr>
      <vt:lpstr>下載 glfw</vt:lpstr>
      <vt:lpstr>將glfw解壓縮，並在其中建立build資料夾</vt:lpstr>
      <vt:lpstr>打開cmake，設置剛剛的路徑，並按下Configure</vt:lpstr>
      <vt:lpstr>選擇你的visual studio版本，並設定為x64</vt:lpstr>
      <vt:lpstr>再次按下Configure，然後點擊Generate</vt:lpstr>
      <vt:lpstr>進入build資料夾，用visual studio執行GLFW.sln</vt:lpstr>
      <vt:lpstr>在方案名稱上點擊右鍵 &gt; 建置方案</vt:lpstr>
      <vt:lpstr>下載 glad</vt:lpstr>
      <vt:lpstr>Visual Studio建立C++空白專案</vt:lpstr>
      <vt:lpstr>在專案路徑中創建Libraries資料夾</vt:lpstr>
      <vt:lpstr>在Libraries中創建lib與include</vt:lpstr>
      <vt:lpstr>將include中的GLFW移到你的include中</vt:lpstr>
      <vt:lpstr>將build/src/Debug中產生的glfw3.lib移到你的lib中</vt:lpstr>
      <vt:lpstr>將glad解壓縮，其中include中的資料移到你的include</vt:lpstr>
      <vt:lpstr>將glad解壓縮，其中include中的資料移到你的include</vt:lpstr>
      <vt:lpstr>將glad/src/glad.c直接移到你的專案資料夾</vt:lpstr>
      <vt:lpstr>回到你的專案，將上方的x86改為x64</vt:lpstr>
      <vt:lpstr>在專案名稱點擊右鍵 &gt; 屬性</vt:lpstr>
      <vt:lpstr>屬性頁上方選擇所有平台</vt:lpstr>
      <vt:lpstr>左側選擇VC++目錄，並編輯include目錄</vt:lpstr>
      <vt:lpstr>加入剛剛建立的include資料夾路徑</vt:lpstr>
      <vt:lpstr>編輯程式庫目錄</vt:lpstr>
      <vt:lpstr>加入剛剛建立的lib資料夾路徑</vt:lpstr>
      <vt:lpstr>左側選擇連結器 &gt; 輸入，並編輯其他相依性</vt:lpstr>
      <vt:lpstr>加入glfw3.lib與opengl32.lib</vt:lpstr>
      <vt:lpstr>右鍵點擊來源檔案 &gt; 加入 &gt; 現有項目</vt:lpstr>
      <vt:lpstr>選擇剛剛加入的glad.c</vt:lpstr>
      <vt:lpstr>右鍵點擊來源檔案 &gt; 加入 &gt; 新增項目</vt:lpstr>
      <vt:lpstr>創建main.cpp</vt:lpstr>
      <vt:lpstr>測試-建立視窗</vt:lpstr>
      <vt:lpstr>Double buffer</vt:lpstr>
      <vt:lpstr>Render pipeline</vt:lpstr>
      <vt:lpstr>Vertex Data</vt:lpstr>
      <vt:lpstr>Vertex Buffer Object(VBO)</vt:lpstr>
      <vt:lpstr>Linking Vertex Attributes</vt:lpstr>
      <vt:lpstr>Vertex Array Object(VAO)</vt:lpstr>
      <vt:lpstr>Shader</vt:lpstr>
      <vt:lpstr>Compile shaders and link into a program</vt:lpstr>
      <vt:lpstr>繪製物體</vt:lpstr>
      <vt:lpstr>詳細流程</vt:lpstr>
      <vt:lpstr>Element Buffer Object(EBO)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蔡昀臻</dc:creator>
  <cp:lastModifiedBy>Pei En Wu</cp:lastModifiedBy>
  <cp:revision>2</cp:revision>
  <dcterms:created xsi:type="dcterms:W3CDTF">2020-08-03T02:09:59Z</dcterms:created>
  <dcterms:modified xsi:type="dcterms:W3CDTF">2024-09-17T08:14:12Z</dcterms:modified>
</cp:coreProperties>
</file>