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D0CAA-DC91-43A4-B010-CE01FD19901D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67A2DE-E736-43DE-A282-EF73D7C5E2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0865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Example from previous class student: F74099017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6558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Example from previous class student: F74099017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3806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0523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  <a:effectLst/>
        </p:spPr>
        <p:txBody>
          <a:bodyPr anchor="b">
            <a:norm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  <a:effectLst/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1657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729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9146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0913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1304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8967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6143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7168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6825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524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  <a:effectLst/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  <a:effectLst/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21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>
            <a:lvl1pPr>
              <a:defRPr>
                <a:effectLst/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2960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0616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357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2088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1048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102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3AC44A5-2A3B-4621-8C6B-11361C6DF19A}" type="datetimeFigureOut">
              <a:rPr lang="zh-TW" altLang="en-US" smtClean="0"/>
              <a:t>2024/9/23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8030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3967A1-11DC-7A2C-DCFD-2FF4A2C2FB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 01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AB77928-FA04-0C06-4961-0C8780642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3598341"/>
            <a:ext cx="9440034" cy="2086533"/>
          </a:xfrm>
        </p:spPr>
        <p:txBody>
          <a:bodyPr>
            <a:normAutofit/>
          </a:bodyPr>
          <a:lstStyle/>
          <a:p>
            <a:r>
              <a:rPr lang="en-US" altLang="zh-TW" dirty="0"/>
              <a:t>2024/09/23</a:t>
            </a:r>
          </a:p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王語麟：</a:t>
            </a:r>
            <a:r>
              <a:rPr lang="en-US" altLang="zh-TW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p76123031@gs.ncku.edu.tw</a:t>
            </a:r>
            <a:endParaRPr lang="zh-TW" altLang="en-US" sz="2400" dirty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吳佩恩：</a:t>
            </a:r>
            <a:r>
              <a:rPr lang="en-US" altLang="zh-TW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p76124817@gs.ncku.edu.tw</a:t>
            </a:r>
            <a:endParaRPr lang="zh-TW" altLang="en-US" sz="2400" dirty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119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26126E2-E9D3-804F-14D1-D12CA8067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Objectives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EE1ED2-2E7F-5891-F4DF-0A5EA2422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/>
              <a:t>Write an OpenGL application with the following features.</a:t>
            </a:r>
          </a:p>
          <a:p>
            <a:pPr lvl="1"/>
            <a:r>
              <a:rPr lang="en-US" altLang="zh-TW" sz="2000" dirty="0"/>
              <a:t>Load and render the 3d model.</a:t>
            </a:r>
          </a:p>
          <a:p>
            <a:pPr lvl="1"/>
            <a:r>
              <a:rPr lang="en-US" altLang="zh-TW" sz="2000" dirty="0"/>
              <a:t>Render the model with the texture.</a:t>
            </a:r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42748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C0417D-E385-9544-CFCD-13C50425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Objectives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520D6D-00BA-AB27-CAEE-FBCC4C7A9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B08FF796-8FED-3E4C-FED0-7F5E69492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4718"/>
            <a:ext cx="6096000" cy="4873282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5A5A3819-543D-4FBD-0B2D-45564826E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814" y="1984717"/>
            <a:ext cx="6131186" cy="487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61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B6D2DC7-C35F-F450-C800-9ADF43B05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Requirements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B468D8F-C2F2-F0ED-03F4-034021909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You can modify the sample code (recommend) or write your own code.</a:t>
            </a:r>
          </a:p>
          <a:p>
            <a:r>
              <a:rPr lang="en-US" altLang="zh-TW" sz="2400" dirty="0"/>
              <a:t>No limitation on Programming Language (sample is written in C++)</a:t>
            </a:r>
          </a:p>
          <a:p>
            <a:r>
              <a:rPr lang="en-US" altLang="zh-TW" sz="2400" dirty="0"/>
              <a:t>No limitation on Operating System</a:t>
            </a:r>
          </a:p>
          <a:p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88876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ED9671-DA0D-B1E3-248D-D78522F2A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Submission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23B6679-EC6F-2F4D-BC29-B9E584648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Compress your file into &lt;student ID&gt;_&lt;student Name&gt;.zip</a:t>
            </a:r>
          </a:p>
          <a:p>
            <a:pPr lvl="1"/>
            <a:r>
              <a:rPr lang="en-US" altLang="zh-TW" sz="2200" dirty="0"/>
              <a:t>e.g., P76123031_</a:t>
            </a:r>
            <a:r>
              <a:rPr lang="zh-CN" altLang="en-US" sz="2200" dirty="0"/>
              <a:t>王語麟</a:t>
            </a:r>
            <a:r>
              <a:rPr lang="en-US" altLang="zh-TW" sz="2200" dirty="0"/>
              <a:t>.zip</a:t>
            </a:r>
          </a:p>
          <a:p>
            <a:r>
              <a:rPr lang="en-US" altLang="zh-TW" sz="2400" dirty="0"/>
              <a:t>Your zip file should include:</a:t>
            </a:r>
          </a:p>
          <a:p>
            <a:pPr lvl="1"/>
            <a:r>
              <a:rPr lang="en-US" altLang="zh-TW" sz="2000" dirty="0"/>
              <a:t>Source Code</a:t>
            </a:r>
          </a:p>
          <a:p>
            <a:pPr lvl="1"/>
            <a:r>
              <a:rPr lang="en-US" altLang="zh-TW" sz="2000" dirty="0"/>
              <a:t>Demo Video</a:t>
            </a:r>
          </a:p>
          <a:p>
            <a:pPr lvl="1"/>
            <a:r>
              <a:rPr lang="en-US" altLang="zh-TW" sz="2000" dirty="0"/>
              <a:t>Report (pdf)</a:t>
            </a:r>
          </a:p>
          <a:p>
            <a:r>
              <a:rPr lang="en-US" altLang="zh-TW" sz="2400" dirty="0"/>
              <a:t>Upload to Moodle.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3112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E6B5E2-F513-E673-B978-F965515FD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0"/>
            <a:ext cx="10353762" cy="970450"/>
          </a:xfrm>
        </p:spPr>
        <p:txBody>
          <a:bodyPr/>
          <a:lstStyle/>
          <a:p>
            <a:r>
              <a:rPr lang="en-US" altLang="zh-TW" dirty="0"/>
              <a:t>Demo Video Example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ACFCB35-B24E-4078-035C-0D12BDF0D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0450"/>
            <a:ext cx="12192000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video </a:t>
            </a:r>
            <a:r>
              <a:rPr lang="en-US" altLang="zh-TW" sz="2400" b="1" dirty="0">
                <a:solidFill>
                  <a:srgbClr val="FF0000"/>
                </a:solidFill>
              </a:rPr>
              <a:t>MUST</a:t>
            </a:r>
            <a:r>
              <a:rPr lang="en-US" altLang="zh-TW" sz="2400" dirty="0"/>
              <a:t> include: 1) How to run the program (either from command line or IDE is OK) 2) The model with the texture 3)</a:t>
            </a:r>
            <a:r>
              <a:rPr lang="en-US" altLang="zh-CN" sz="2400" dirty="0"/>
              <a:t>Bonus:</a:t>
            </a:r>
            <a:r>
              <a:rPr lang="zh-CN" altLang="en-US" sz="2400" dirty="0"/>
              <a:t> </a:t>
            </a:r>
            <a:r>
              <a:rPr lang="en-US" altLang="zh-CN" sz="2400" dirty="0"/>
              <a:t>other features(T</a:t>
            </a:r>
            <a:r>
              <a:rPr lang="en-US" altLang="zh-TW" sz="2400" dirty="0"/>
              <a:t>une the scalar / Get different </a:t>
            </a:r>
            <a:r>
              <a:rPr lang="en-US" altLang="zh-TW" sz="2400"/>
              <a:t>view or </a:t>
            </a:r>
            <a:r>
              <a:rPr lang="en-US" altLang="zh-TW" sz="2400" dirty="0"/>
              <a:t>position of the camera.</a:t>
            </a:r>
            <a:endParaRPr lang="zh-TW" altLang="en-US" sz="2400" dirty="0"/>
          </a:p>
        </p:txBody>
      </p:sp>
      <p:pic>
        <p:nvPicPr>
          <p:cNvPr id="4" name="Demo">
            <a:hlinkClick r:id="" action="ppaction://media"/>
            <a:extLst>
              <a:ext uri="{FF2B5EF4-FFF2-40B4-BE49-F238E27FC236}">
                <a16:creationId xmlns:a16="http://schemas.microsoft.com/office/drawing/2014/main" id="{F1BCF884-C284-4D71-3C54-5FF1E2A7784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4818.6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44158" y="2108348"/>
            <a:ext cx="8503684" cy="478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2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4ECD330-06F4-1690-15DD-E7B2E8DF0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795"/>
            <a:ext cx="10353762" cy="970450"/>
          </a:xfrm>
        </p:spPr>
        <p:txBody>
          <a:bodyPr/>
          <a:lstStyle/>
          <a:p>
            <a:r>
              <a:rPr lang="en-US" altLang="zh-TW" dirty="0"/>
              <a:t>Report PDF Example</a:t>
            </a:r>
            <a:endParaRPr lang="zh-TW" altLang="en-US" dirty="0"/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59D45583-9489-95E1-183F-E53F28F6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971245"/>
            <a:ext cx="10353762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report should at least have:</a:t>
            </a:r>
          </a:p>
          <a:p>
            <a:pPr lvl="1"/>
            <a:r>
              <a:rPr lang="en-US" altLang="zh-TW" sz="2000" dirty="0"/>
              <a:t>Environment</a:t>
            </a:r>
          </a:p>
          <a:p>
            <a:pPr lvl="1"/>
            <a:r>
              <a:rPr lang="en-US" altLang="zh-TW" sz="2000" dirty="0"/>
              <a:t>Method description</a:t>
            </a:r>
          </a:p>
          <a:p>
            <a:pPr lvl="1"/>
            <a:r>
              <a:rPr lang="en-US" altLang="zh-TW" sz="2000" dirty="0"/>
              <a:t>How to run the program</a:t>
            </a:r>
          </a:p>
          <a:p>
            <a:endParaRPr lang="zh-TW" altLang="en-US" sz="24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D136868-27F2-6004-DB02-0FD4AB08DA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0153"/>
          <a:stretch/>
        </p:blipFill>
        <p:spPr>
          <a:xfrm>
            <a:off x="1722576" y="2915072"/>
            <a:ext cx="8736200" cy="152982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01A12264-9EBB-7D4B-37D4-6FF4505873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00" y="4444898"/>
            <a:ext cx="8736200" cy="219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14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E5F0A5-82EC-8D8E-E9FB-115691540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Deadline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520075B-027D-9867-004C-5EB5FC0E97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On time: 	</a:t>
            </a:r>
            <a:r>
              <a:rPr lang="en-US" altLang="zh-TW" b="1" dirty="0">
                <a:solidFill>
                  <a:srgbClr val="FF0000"/>
                </a:solidFill>
              </a:rPr>
              <a:t>2024/10/07 (Mon.) 23:55</a:t>
            </a:r>
          </a:p>
          <a:p>
            <a:r>
              <a:rPr lang="en-US" altLang="zh-TW" dirty="0"/>
              <a:t>After </a:t>
            </a:r>
            <a:r>
              <a:rPr lang="en-US" altLang="zh-TW" b="1" dirty="0">
                <a:solidFill>
                  <a:srgbClr val="FF0000"/>
                </a:solidFill>
              </a:rPr>
              <a:t>2024/10/07 (Mon.) 23:55</a:t>
            </a:r>
            <a:r>
              <a:rPr lang="en-US" altLang="zh-TW" dirty="0"/>
              <a:t>, I’ll score your homework, and announce the score on moodle.</a:t>
            </a:r>
          </a:p>
          <a:p>
            <a:r>
              <a:rPr lang="en-US" altLang="zh-TW" dirty="0"/>
              <a:t>If you have any problem with the score you get, please email to </a:t>
            </a:r>
            <a:r>
              <a:rPr lang="en-US" altLang="zh-CN" dirty="0"/>
              <a:t>TA </a:t>
            </a:r>
            <a:r>
              <a:rPr lang="en-US" altLang="zh-TW" dirty="0"/>
              <a:t>and resubmit the new version to moodle before 2024/10/14 (Mon.) 23:55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966108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mmon">
  <a:themeElements>
    <a:clrScheme name="石板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常用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石板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mmon" id="{0FE695B2-A1E8-41B4-BAB8-1B1E4A029DAB}" vid="{05990F3B-4F55-481D-ABB2-46C9B36DFD68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common</Template>
  <TotalTime>61</TotalTime>
  <Words>271</Words>
  <Application>Microsoft Office PowerPoint</Application>
  <PresentationFormat>寬螢幕</PresentationFormat>
  <Paragraphs>37</Paragraphs>
  <Slides>8</Slides>
  <Notes>3</Notes>
  <HiddenSlides>0</HiddenSlides>
  <MMClips>1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2" baseType="lpstr">
      <vt:lpstr>Calibri</vt:lpstr>
      <vt:lpstr>Times New Roman</vt:lpstr>
      <vt:lpstr>Wingdings 2</vt:lpstr>
      <vt:lpstr>common</vt:lpstr>
      <vt:lpstr>Homework 01</vt:lpstr>
      <vt:lpstr>Objectives</vt:lpstr>
      <vt:lpstr>Objectives</vt:lpstr>
      <vt:lpstr>Requirements</vt:lpstr>
      <vt:lpstr>Submission</vt:lpstr>
      <vt:lpstr>Demo Video Example</vt:lpstr>
      <vt:lpstr>Report PDF Example</vt:lpstr>
      <vt:lpstr>Deadline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Homework 01</dc:title>
  <dc:creator>張浩綸 CHANG HAO-LUN</dc:creator>
  <cp:lastModifiedBy>吳佩恩 WU,PEI-EN</cp:lastModifiedBy>
  <cp:revision>34</cp:revision>
  <dcterms:created xsi:type="dcterms:W3CDTF">2023-09-14T05:36:32Z</dcterms:created>
  <dcterms:modified xsi:type="dcterms:W3CDTF">2024-09-23T06:18:01Z</dcterms:modified>
</cp:coreProperties>
</file>