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kv" ContentType="video/unknown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60" r:id="rId4"/>
    <p:sldId id="259" r:id="rId5"/>
    <p:sldId id="263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  <a:effectLst/>
        </p:spPr>
        <p:txBody>
          <a:bodyPr anchor="b">
            <a:norm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  <a:effectLst/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9198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32766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輔助字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68670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83382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7215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1407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73155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04269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4813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6577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  <a:effectLst/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  <a:effectLst/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0560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>
            <a:lvl1pPr>
              <a:defRPr>
                <a:effectLst/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1279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8890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9321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1899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3681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541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805567EF-C11D-4AC6-936C-EB672F26A9D4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49B771D-5E59-40DB-898B-E3EF61B4E5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2601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hyperlink" Target="https://dl.acm.org/doi/10.1145/133994.134003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kv"/><Relationship Id="rId1" Type="http://schemas.openxmlformats.org/officeDocument/2006/relationships/video" Target="NULL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4686CD2-543C-5EE7-C5C5-DC3C084A89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HW2</a:t>
            </a: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249A082-21EA-6A28-C2F2-9B1CBF929C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0693" y="5390147"/>
            <a:ext cx="9440034" cy="1472762"/>
          </a:xfrm>
        </p:spPr>
        <p:txBody>
          <a:bodyPr>
            <a:normAutofit/>
          </a:bodyPr>
          <a:lstStyle/>
          <a:p>
            <a:r>
              <a:rPr lang="zh-TW" altLang="en-US" dirty="0"/>
              <a:t>王語麟 </a:t>
            </a:r>
            <a:r>
              <a:rPr lang="en-US" altLang="zh-TW" dirty="0"/>
              <a:t>p76123031@gs.ncku.edu.tw</a:t>
            </a:r>
          </a:p>
          <a:p>
            <a:r>
              <a:rPr lang="zh-TW" altLang="en-US" dirty="0"/>
              <a:t>吳佩恩 </a:t>
            </a:r>
            <a:r>
              <a:rPr lang="en-US" altLang="zh-TW" dirty="0"/>
              <a:t>p76124817@gs.ncku.edu.tw</a:t>
            </a:r>
          </a:p>
          <a:p>
            <a:r>
              <a:rPr lang="en-US" altLang="zh-TW" dirty="0"/>
              <a:t>Lab@</a:t>
            </a:r>
            <a:r>
              <a:rPr lang="zh-TW" altLang="en-US" dirty="0"/>
              <a:t>資訊新館</a:t>
            </a:r>
            <a:r>
              <a:rPr lang="en-US" altLang="zh-TW" dirty="0"/>
              <a:t>65701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06821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6B16788-E9E0-CBF6-87FE-7DD1DEA26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119" y="0"/>
            <a:ext cx="10353762" cy="970450"/>
          </a:xfrm>
        </p:spPr>
        <p:txBody>
          <a:bodyPr/>
          <a:lstStyle/>
          <a:p>
            <a:pPr algn="l"/>
            <a:r>
              <a:rPr lang="en-US" altLang="zh-TW" dirty="0"/>
              <a:t>Objectives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F61C3E0-5D67-8C20-3A4B-FD08E9A6A0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70450"/>
            <a:ext cx="7851596" cy="5887550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Write an Image Morphing program based on the paper</a:t>
            </a:r>
          </a:p>
          <a:p>
            <a:pPr lvl="1"/>
            <a:r>
              <a:rPr lang="en-US" altLang="zh-TW" sz="2000" dirty="0"/>
              <a:t>“Feature-based image metamorphosis”</a:t>
            </a:r>
          </a:p>
          <a:p>
            <a:pPr lvl="1"/>
            <a:r>
              <a:rPr lang="en-US" altLang="zh-TW" sz="2000" dirty="0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https://dl.acm.org/doi/10.1145/133994.134003</a:t>
            </a:r>
            <a:endParaRPr lang="en-US" altLang="zh-TW" sz="2000" dirty="0">
              <a:solidFill>
                <a:srgbClr val="FF0000"/>
              </a:solidFill>
            </a:endParaRPr>
          </a:p>
          <a:p>
            <a:r>
              <a:rPr lang="en-US" altLang="zh-TW" sz="2400" dirty="0"/>
              <a:t>Input</a:t>
            </a:r>
          </a:p>
          <a:p>
            <a:pPr lvl="1"/>
            <a:r>
              <a:rPr lang="en-US" altLang="zh-TW" sz="2000" dirty="0"/>
              <a:t>2 color images we offer.</a:t>
            </a:r>
          </a:p>
          <a:p>
            <a:pPr lvl="1"/>
            <a:r>
              <a:rPr lang="en-US" altLang="zh-TW" sz="2000" dirty="0"/>
              <a:t>Feature line segments.</a:t>
            </a:r>
            <a:br>
              <a:rPr lang="en-US" altLang="zh-TW" sz="2000" dirty="0"/>
            </a:br>
            <a:r>
              <a:rPr lang="en-US" altLang="zh-TW" sz="2000" dirty="0"/>
              <a:t>(You can put them in the code or let user draw on the GUI window)</a:t>
            </a:r>
          </a:p>
          <a:p>
            <a:pPr lvl="1"/>
            <a:r>
              <a:rPr lang="en-US" altLang="zh-TW" sz="2000" dirty="0"/>
              <a:t>Alpha value: 0 ~ 1</a:t>
            </a:r>
          </a:p>
          <a:p>
            <a:r>
              <a:rPr lang="en-US" altLang="zh-TW" sz="2400" dirty="0"/>
              <a:t>Output</a:t>
            </a:r>
            <a:endParaRPr lang="en-US" altLang="zh-TW" dirty="0"/>
          </a:p>
          <a:p>
            <a:pPr lvl="1"/>
            <a:r>
              <a:rPr lang="en-US" altLang="zh-TW" sz="2000" dirty="0"/>
              <a:t>Warped image (Before color blending).</a:t>
            </a:r>
          </a:p>
          <a:p>
            <a:pPr lvl="1"/>
            <a:r>
              <a:rPr lang="en-US" altLang="zh-TW" sz="2000" dirty="0"/>
              <a:t>Final result (After color blending).</a:t>
            </a:r>
          </a:p>
          <a:p>
            <a:pPr lvl="1"/>
            <a:endParaRPr lang="zh-TW" altLang="en-US" sz="2000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6F621C79-388F-4231-3A11-BF10F40DA5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5664"/>
          <a:stretch/>
        </p:blipFill>
        <p:spPr>
          <a:xfrm>
            <a:off x="7851596" y="0"/>
            <a:ext cx="43404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591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36C0229-2A1B-153F-4BD5-7A1655277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Requirements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812E1B9-2E95-717B-ABC1-FE643709A1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No limitation on Programming Language / OS</a:t>
            </a:r>
          </a:p>
          <a:p>
            <a:r>
              <a:rPr lang="en-US" altLang="zh-TW" sz="2400" dirty="0"/>
              <a:t>You </a:t>
            </a:r>
            <a:r>
              <a:rPr lang="en-US" altLang="zh-TW" sz="2400" b="1" dirty="0">
                <a:solidFill>
                  <a:srgbClr val="FF0000"/>
                </a:solidFill>
              </a:rPr>
              <a:t>MUST</a:t>
            </a:r>
            <a:r>
              <a:rPr lang="en-US" altLang="zh-TW" sz="2400" dirty="0"/>
              <a:t> implement the warping algorithm by yourself.</a:t>
            </a:r>
          </a:p>
          <a:p>
            <a:pPr lvl="1"/>
            <a:r>
              <a:rPr lang="en-US" altLang="zh-TW" sz="2000" dirty="0"/>
              <a:t>No warping function (cv::</a:t>
            </a:r>
            <a:r>
              <a:rPr lang="en-US" altLang="zh-TW" sz="2000" dirty="0" err="1"/>
              <a:t>warpPerspective</a:t>
            </a:r>
            <a:r>
              <a:rPr lang="en-US" altLang="zh-TW" sz="2000" dirty="0"/>
              <a:t>) </a:t>
            </a:r>
          </a:p>
          <a:p>
            <a:r>
              <a:rPr lang="en-US" altLang="zh-TW" sz="2400" dirty="0"/>
              <a:t>You </a:t>
            </a:r>
            <a:r>
              <a:rPr lang="en-US" altLang="zh-TW" sz="2400" b="1" dirty="0">
                <a:solidFill>
                  <a:srgbClr val="FF0000"/>
                </a:solidFill>
              </a:rPr>
              <a:t>MUST</a:t>
            </a:r>
            <a:r>
              <a:rPr lang="en-US" altLang="zh-TW" sz="2400" dirty="0"/>
              <a:t> implement the </a:t>
            </a:r>
            <a:r>
              <a:rPr lang="en-US" altLang="zh-TW" sz="2400" b="1" dirty="0">
                <a:solidFill>
                  <a:srgbClr val="FF0000"/>
                </a:solidFill>
              </a:rPr>
              <a:t>feature line </a:t>
            </a:r>
            <a:r>
              <a:rPr lang="en-US" altLang="zh-TW" sz="2400" dirty="0"/>
              <a:t>warping algorithm based on the paper.</a:t>
            </a:r>
          </a:p>
          <a:p>
            <a:r>
              <a:rPr lang="en-US" altLang="zh-TW" sz="2400" dirty="0"/>
              <a:t>Record your result from the start (entering command line etc.) and remember to also include any additional features to get extra points.</a:t>
            </a:r>
          </a:p>
          <a:p>
            <a:pPr lvl="1"/>
            <a:r>
              <a:rPr lang="en-US" altLang="zh-TW" sz="2000" b="1" dirty="0">
                <a:solidFill>
                  <a:srgbClr val="FF0000"/>
                </a:solidFill>
              </a:rPr>
              <a:t>Scoring heavily depends on the demo video</a:t>
            </a:r>
            <a:r>
              <a:rPr lang="en-US" altLang="zh-TW" sz="2000" dirty="0"/>
              <a:t>, so please double-check it before uploading.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43093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A82FB64-C62F-73C5-6668-2F8C6B41F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Additional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D6F5B8-AF04-0E63-65C2-8229B92FE6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You will receive </a:t>
            </a:r>
            <a:r>
              <a:rPr lang="en-US" altLang="zh-TW" sz="2400" b="1" dirty="0">
                <a:solidFill>
                  <a:srgbClr val="FF0000"/>
                </a:solidFill>
              </a:rPr>
              <a:t>additional scores </a:t>
            </a:r>
            <a:r>
              <a:rPr lang="en-US" altLang="zh-TW" sz="2400" dirty="0"/>
              <a:t>if you successfully </a:t>
            </a:r>
            <a:r>
              <a:rPr lang="en-US" altLang="zh-TW" sz="2400" b="1" dirty="0">
                <a:solidFill>
                  <a:srgbClr val="FF0000"/>
                </a:solidFill>
              </a:rPr>
              <a:t>implement and demo</a:t>
            </a:r>
            <a:r>
              <a:rPr lang="en-US" altLang="zh-TW" sz="2400" b="1" dirty="0"/>
              <a:t> </a:t>
            </a:r>
            <a:r>
              <a:rPr lang="en-US" altLang="zh-TW" sz="2400" dirty="0"/>
              <a:t>the following features.</a:t>
            </a:r>
          </a:p>
          <a:p>
            <a:pPr marL="907200" lvl="1" indent="-457200">
              <a:buFont typeface="+mj-lt"/>
              <a:buAutoNum type="arabicPeriod"/>
            </a:pPr>
            <a:r>
              <a:rPr lang="en-US" altLang="zh-TW" sz="2000" dirty="0"/>
              <a:t>Users can draw feature lines on the GUI window.</a:t>
            </a:r>
          </a:p>
          <a:p>
            <a:pPr marL="907200" lvl="1" indent="-457200">
              <a:buFont typeface="+mj-lt"/>
              <a:buAutoNum type="arabicPeriod"/>
            </a:pPr>
            <a:r>
              <a:rPr lang="en-US" altLang="zh-TW" sz="2000" dirty="0"/>
              <a:t>Warping animation.</a:t>
            </a:r>
            <a:br>
              <a:rPr lang="en-US" altLang="zh-TW" sz="2000" dirty="0"/>
            </a:br>
            <a:r>
              <a:rPr lang="en-US" altLang="zh-TW" sz="2000" dirty="0"/>
              <a:t>(Show the morphing result with alpha value from 0 to 1 continuously)</a:t>
            </a:r>
            <a:br>
              <a:rPr lang="en-US" altLang="zh-TW" sz="2000" dirty="0"/>
            </a:br>
            <a:r>
              <a:rPr lang="en-US" altLang="zh-TW" sz="2000" dirty="0"/>
              <a:t>e.g., alpha={0, 0.1, 0.2, …, 0.9, 1.0}</a:t>
            </a:r>
          </a:p>
          <a:p>
            <a:pPr marL="907200" lvl="1" indent="-457200">
              <a:buFont typeface="+mj-lt"/>
              <a:buAutoNum type="arabicPeriod"/>
            </a:pPr>
            <a:r>
              <a:rPr lang="en-US" altLang="zh-TW" sz="2000" dirty="0"/>
              <a:t>Multiple image sequentially morphing animation. (using any 3 images)</a:t>
            </a:r>
            <a:br>
              <a:rPr lang="en-US" altLang="zh-TW" sz="2000" dirty="0"/>
            </a:br>
            <a:r>
              <a:rPr lang="en-US" altLang="zh-TW" sz="2000" dirty="0"/>
              <a:t>(Just like 2. but using 3 images, Image A → Image B → Image C)</a:t>
            </a:r>
          </a:p>
          <a:p>
            <a:pPr marL="907200" lvl="1" indent="-457200">
              <a:buFont typeface="+mj-lt"/>
              <a:buAutoNum type="arabicPeriod"/>
            </a:pPr>
            <a:r>
              <a:rPr lang="en-US" altLang="zh-TW" sz="2000" dirty="0"/>
              <a:t>Other functions (Designed by yourself)</a:t>
            </a:r>
          </a:p>
        </p:txBody>
      </p:sp>
    </p:spTree>
    <p:extLst>
      <p:ext uri="{BB962C8B-B14F-4D97-AF65-F5344CB8AC3E}">
        <p14:creationId xmlns:p14="http://schemas.microsoft.com/office/powerpoint/2010/main" val="3431464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9736767-53DE-F5B4-DD8D-D9431C071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demo">
            <a:hlinkClick r:id="" action="ppaction://media"/>
            <a:extLst>
              <a:ext uri="{FF2B5EF4-FFF2-40B4-BE49-F238E27FC236}">
                <a16:creationId xmlns:a16="http://schemas.microsoft.com/office/drawing/2014/main" id="{DED990FE-3F5F-DC54-FD21-7F81903BA03C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6453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598" y="1"/>
            <a:ext cx="12192598" cy="6858000"/>
          </a:xfrm>
        </p:spPr>
      </p:pic>
    </p:spTree>
    <p:extLst>
      <p:ext uri="{BB962C8B-B14F-4D97-AF65-F5344CB8AC3E}">
        <p14:creationId xmlns:p14="http://schemas.microsoft.com/office/powerpoint/2010/main" val="164522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9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F006C73-D363-7424-7341-2670231B0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Submission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297368B-780D-8401-B54F-A867462A4A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4" y="1732449"/>
            <a:ext cx="11278205" cy="5125551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Compress your file into &lt;student ID&gt;_hw2.zip</a:t>
            </a:r>
          </a:p>
          <a:p>
            <a:pPr lvl="1"/>
            <a:r>
              <a:rPr lang="en-US" altLang="zh-TW" sz="2000" dirty="0"/>
              <a:t>E.g.,</a:t>
            </a:r>
            <a:r>
              <a:rPr lang="zh-TW" altLang="en-US" sz="2000" dirty="0"/>
              <a:t> </a:t>
            </a:r>
            <a:r>
              <a:rPr lang="en-US" altLang="zh-TW" sz="2000" dirty="0"/>
              <a:t>p76123031_</a:t>
            </a:r>
            <a:r>
              <a:rPr lang="zh-TW" altLang="en-US" sz="2000" dirty="0"/>
              <a:t>王語麟</a:t>
            </a:r>
            <a:r>
              <a:rPr lang="en-US" altLang="zh-TW" sz="2000" dirty="0"/>
              <a:t>.zip</a:t>
            </a:r>
          </a:p>
          <a:p>
            <a:r>
              <a:rPr lang="en-US" altLang="zh-TW" sz="2400" dirty="0"/>
              <a:t>Your .zip file should include:</a:t>
            </a:r>
          </a:p>
          <a:p>
            <a:pPr lvl="1"/>
            <a:r>
              <a:rPr lang="en-US" altLang="zh-TW" sz="2000" dirty="0"/>
              <a:t>Source Code</a:t>
            </a:r>
          </a:p>
          <a:p>
            <a:pPr lvl="1"/>
            <a:r>
              <a:rPr lang="en-US" altLang="zh-TW" sz="2000" dirty="0"/>
              <a:t>Report (.pdf), including (1) Environment, (2) Method description and (3) How to run the program?</a:t>
            </a:r>
          </a:p>
          <a:p>
            <a:pPr lvl="1"/>
            <a:r>
              <a:rPr lang="en-US" altLang="zh-TW" sz="2000" dirty="0"/>
              <a:t>Demo video</a:t>
            </a:r>
          </a:p>
          <a:p>
            <a:r>
              <a:rPr lang="en-US" altLang="zh-TW" sz="2400" dirty="0"/>
              <a:t>Upload to Moodle.</a:t>
            </a:r>
          </a:p>
          <a:p>
            <a:r>
              <a:rPr lang="en-US" altLang="zh-TW" sz="2400" b="1" dirty="0">
                <a:solidFill>
                  <a:srgbClr val="FF0000"/>
                </a:solidFill>
              </a:rPr>
              <a:t>Deadline: 2024/10/28(Mon.)</a:t>
            </a:r>
            <a:r>
              <a:rPr lang="zh-TW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zh-TW" sz="2400" b="1">
                <a:solidFill>
                  <a:srgbClr val="FF0000"/>
                </a:solidFill>
              </a:rPr>
              <a:t>23:55</a:t>
            </a:r>
            <a:endParaRPr lang="en-US" altLang="zh-TW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062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mmon">
  <a:themeElements>
    <a:clrScheme name="石板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常用">
      <a:majorFont>
        <a:latin typeface="Times New Roman"/>
        <a:ea typeface="標楷體"/>
        <a:cs typeface=""/>
      </a:majorFont>
      <a:minorFont>
        <a:latin typeface="Times New Roman"/>
        <a:ea typeface="標楷體"/>
        <a:cs typeface=""/>
      </a:minorFont>
    </a:fontScheme>
    <a:fmtScheme name="石板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ommon" id="{0FE695B2-A1E8-41B4-BAB8-1B1E4A029DAB}" vid="{05990F3B-4F55-481D-ABB2-46C9B36DFD6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common</Template>
  <TotalTime>138</TotalTime>
  <Words>354</Words>
  <Application>Microsoft Office PowerPoint</Application>
  <PresentationFormat>寬螢幕</PresentationFormat>
  <Paragraphs>37</Paragraphs>
  <Slides>6</Slides>
  <Notes>0</Notes>
  <HiddenSlides>0</HiddenSlides>
  <MMClips>1</MMClips>
  <ScaleCrop>false</ScaleCrop>
  <HeadingPairs>
    <vt:vector size="6" baseType="variant">
      <vt:variant>
        <vt:lpstr>使用字型</vt:lpstr>
      </vt:variant>
      <vt:variant>
        <vt:i4>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9" baseType="lpstr">
      <vt:lpstr>Times New Roman</vt:lpstr>
      <vt:lpstr>Wingdings 2</vt:lpstr>
      <vt:lpstr>common</vt:lpstr>
      <vt:lpstr>HW2</vt:lpstr>
      <vt:lpstr>Objectives</vt:lpstr>
      <vt:lpstr>Requirements</vt:lpstr>
      <vt:lpstr>Additional</vt:lpstr>
      <vt:lpstr>PowerPoint 簡報</vt:lpstr>
      <vt:lpstr>Submission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HW2</dc:title>
  <dc:creator>張浩綸</dc:creator>
  <cp:lastModifiedBy>吳佩恩 WU,PEI-EN</cp:lastModifiedBy>
  <cp:revision>23</cp:revision>
  <dcterms:created xsi:type="dcterms:W3CDTF">2022-10-17T09:30:04Z</dcterms:created>
  <dcterms:modified xsi:type="dcterms:W3CDTF">2024-10-14T09:14:55Z</dcterms:modified>
</cp:coreProperties>
</file>