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Lst>
  <p:notesMasterIdLst>
    <p:notesMasterId r:id="rId17"/>
  </p:notesMasterIdLst>
  <p:sldIdLst>
    <p:sldId id="256" r:id="rId2"/>
    <p:sldId id="257" r:id="rId3"/>
    <p:sldId id="258" r:id="rId4"/>
    <p:sldId id="259" r:id="rId5"/>
    <p:sldId id="309" r:id="rId6"/>
    <p:sldId id="260" r:id="rId7"/>
    <p:sldId id="310" r:id="rId8"/>
    <p:sldId id="311" r:id="rId9"/>
    <p:sldId id="312" r:id="rId10"/>
    <p:sldId id="313" r:id="rId11"/>
    <p:sldId id="316" r:id="rId12"/>
    <p:sldId id="317" r:id="rId13"/>
    <p:sldId id="318" r:id="rId14"/>
    <p:sldId id="261" r:id="rId15"/>
    <p:sldId id="281"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10F2170-C424-4E79-9495-2138FDD6910B}">
  <a:tblStyle styleId="{410F2170-C424-4E79-9495-2138FDD6910B}" styleName="Table_0">
    <a:wholeTbl>
      <a:tcTxStyle b="off" i="off">
        <a:font>
          <a:latin typeface="Calibri"/>
          <a:ea typeface="Calibri"/>
          <a:cs typeface="Calibri"/>
        </a:font>
        <a:srgbClr val="000000"/>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28ECDE5-E25A-4E0A-A9B3-3BAA628EE11B}"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912" autoAdjust="0"/>
  </p:normalViewPr>
  <p:slideViewPr>
    <p:cSldViewPr snapToGrid="0">
      <p:cViewPr varScale="1">
        <p:scale>
          <a:sx n="54" d="100"/>
          <a:sy n="54" d="100"/>
        </p:scale>
        <p:origin x="16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db13e22b57_0_6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db13e22b57_0_6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d6846a9aa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d6846a9aa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lnSpc>
                <a:spcPct val="150000"/>
              </a:lnSpc>
              <a:spcAft>
                <a:spcPts val="800"/>
              </a:spcAft>
              <a:buNone/>
            </a:pPr>
            <a:endParaRPr/>
          </a:p>
        </p:txBody>
      </p:sp>
    </p:spTree>
    <p:extLst>
      <p:ext uri="{BB962C8B-B14F-4D97-AF65-F5344CB8AC3E}">
        <p14:creationId xmlns:p14="http://schemas.microsoft.com/office/powerpoint/2010/main" val="1890331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e67be192b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e67be192b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8821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e67be192b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e67be192b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284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e67be192b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e67be192b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847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10db6026e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10db6026e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3"/>
        <p:cNvGrpSpPr/>
        <p:nvPr/>
      </p:nvGrpSpPr>
      <p:grpSpPr>
        <a:xfrm>
          <a:off x="0" y="0"/>
          <a:ext cx="0" cy="0"/>
          <a:chOff x="0" y="0"/>
          <a:chExt cx="0" cy="0"/>
        </a:xfrm>
      </p:grpSpPr>
      <p:sp>
        <p:nvSpPr>
          <p:cNvPr id="814" name="Google Shape;814;g10a04ac330a_2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5" name="Google Shape;815;g10a04ac330a_2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d924d8386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d924d8386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db13e22b57_0_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db13e22b57_0_4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d924d8386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d924d83865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d924d8386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d924d83865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AutoNum type="arabicPeriod"/>
            </a:pPr>
            <a:endParaRPr lang="zh-TW" altLang="en-US" u="sng">
              <a:solidFill>
                <a:schemeClr val="accent1">
                  <a:lumMod val="85000"/>
                </a:schemeClr>
              </a:solidFill>
              <a:highlight>
                <a:srgbClr val="FFFF00"/>
              </a:highlight>
            </a:endParaRPr>
          </a:p>
        </p:txBody>
      </p:sp>
    </p:spTree>
    <p:extLst>
      <p:ext uri="{BB962C8B-B14F-4D97-AF65-F5344CB8AC3E}">
        <p14:creationId xmlns:p14="http://schemas.microsoft.com/office/powerpoint/2010/main" val="1389049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d6846a9aa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d6846a9aa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d6846a9aa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d6846a9aa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lnSpc>
                <a:spcPct val="150000"/>
              </a:lnSpc>
              <a:spcAft>
                <a:spcPts val="800"/>
              </a:spcAft>
              <a:buNone/>
            </a:pPr>
            <a:endParaRPr/>
          </a:p>
        </p:txBody>
      </p:sp>
    </p:spTree>
    <p:extLst>
      <p:ext uri="{BB962C8B-B14F-4D97-AF65-F5344CB8AC3E}">
        <p14:creationId xmlns:p14="http://schemas.microsoft.com/office/powerpoint/2010/main" val="2304188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d6846a9aa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d6846a9aa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ltLang="zh-TW"/>
          </a:p>
        </p:txBody>
      </p:sp>
    </p:spTree>
    <p:extLst>
      <p:ext uri="{BB962C8B-B14F-4D97-AF65-F5344CB8AC3E}">
        <p14:creationId xmlns:p14="http://schemas.microsoft.com/office/powerpoint/2010/main" val="638553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d6846a9aa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d6846a9aa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8854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bit.ly/2Tynxth"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http://bit.ly/2TtBDfr" TargetMode="External"/><Relationship Id="rId4" Type="http://schemas.openxmlformats.org/officeDocument/2006/relationships/hyperlink" Target="http://bit.ly/2TyoMsr"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8"/>
        <p:cNvGrpSpPr/>
        <p:nvPr/>
      </p:nvGrpSpPr>
      <p:grpSpPr>
        <a:xfrm>
          <a:off x="0" y="0"/>
          <a:ext cx="0" cy="0"/>
          <a:chOff x="0" y="0"/>
          <a:chExt cx="0" cy="0"/>
        </a:xfrm>
      </p:grpSpPr>
      <p:sp>
        <p:nvSpPr>
          <p:cNvPr id="9" name="Google Shape;9;p2"/>
          <p:cNvSpPr/>
          <p:nvPr/>
        </p:nvSpPr>
        <p:spPr>
          <a:xfrm>
            <a:off x="-12925" y="3482575"/>
            <a:ext cx="9183900" cy="1701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rot="-861">
            <a:off x="976950" y="246500"/>
            <a:ext cx="7190100" cy="1322700"/>
          </a:xfrm>
          <a:prstGeom prst="rect">
            <a:avLst/>
          </a:prstGeom>
        </p:spPr>
        <p:txBody>
          <a:bodyPr spcFirstLastPara="1" wrap="square" lIns="91425" tIns="91425" rIns="91425" bIns="91425" anchor="t" anchorCtr="0">
            <a:noAutofit/>
          </a:bodyPr>
          <a:lstStyle>
            <a:lvl1pPr lvl="0" algn="ctr">
              <a:spcBef>
                <a:spcPts val="0"/>
              </a:spcBef>
              <a:spcAft>
                <a:spcPts val="0"/>
              </a:spcAft>
              <a:buSzPts val="5200"/>
              <a:buNone/>
              <a:defRPr sz="8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rot="232">
            <a:off x="2352150" y="1570348"/>
            <a:ext cx="4439700" cy="512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34642" t="48148" r="23670"/>
          <a:stretch/>
        </p:blipFill>
        <p:spPr>
          <a:xfrm>
            <a:off x="5930801" y="0"/>
            <a:ext cx="3213200" cy="2666899"/>
          </a:xfrm>
          <a:prstGeom prst="rect">
            <a:avLst/>
          </a:prstGeom>
          <a:noFill/>
          <a:ln>
            <a:noFill/>
          </a:ln>
        </p:spPr>
      </p:pic>
      <p:pic>
        <p:nvPicPr>
          <p:cNvPr id="13" name="Google Shape;13;p2"/>
          <p:cNvPicPr preferRelativeResize="0"/>
          <p:nvPr/>
        </p:nvPicPr>
        <p:blipFill rotWithShape="1">
          <a:blip r:embed="rId2">
            <a:alphaModFix/>
          </a:blip>
          <a:srcRect l="32156" t="54880" r="41804" b="-8838"/>
          <a:stretch/>
        </p:blipFill>
        <p:spPr>
          <a:xfrm rot="10800000">
            <a:off x="-63449" y="2404776"/>
            <a:ext cx="2007099" cy="277532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CUSTOM_11">
    <p:bg>
      <p:bgPr>
        <a:solidFill>
          <a:schemeClr val="lt2"/>
        </a:solidFill>
        <a:effectLst/>
      </p:bgPr>
    </p:bg>
    <p:spTree>
      <p:nvGrpSpPr>
        <p:cNvPr id="1" name="Shape 203"/>
        <p:cNvGrpSpPr/>
        <p:nvPr/>
      </p:nvGrpSpPr>
      <p:grpSpPr>
        <a:xfrm>
          <a:off x="0" y="0"/>
          <a:ext cx="0" cy="0"/>
          <a:chOff x="0" y="0"/>
          <a:chExt cx="0" cy="0"/>
        </a:xfrm>
      </p:grpSpPr>
      <p:sp>
        <p:nvSpPr>
          <p:cNvPr id="204" name="Google Shape;204;p29"/>
          <p:cNvSpPr/>
          <p:nvPr/>
        </p:nvSpPr>
        <p:spPr>
          <a:xfrm rot="5400000">
            <a:off x="5741025" y="1721475"/>
            <a:ext cx="5166300" cy="1678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9"/>
          <p:cNvSpPr/>
          <p:nvPr/>
        </p:nvSpPr>
        <p:spPr>
          <a:xfrm rot="-5400000" flipH="1">
            <a:off x="-2259600" y="2173575"/>
            <a:ext cx="5166300" cy="774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06" name="Google Shape;206;p29"/>
          <p:cNvPicPr preferRelativeResize="0"/>
          <p:nvPr/>
        </p:nvPicPr>
        <p:blipFill rotWithShape="1">
          <a:blip r:embed="rId2">
            <a:alphaModFix/>
          </a:blip>
          <a:srcRect l="33529" t="55278" r="24783" b="-7129"/>
          <a:stretch/>
        </p:blipFill>
        <p:spPr>
          <a:xfrm flipH="1">
            <a:off x="-44174" y="0"/>
            <a:ext cx="3213200" cy="2666899"/>
          </a:xfrm>
          <a:prstGeom prst="rect">
            <a:avLst/>
          </a:prstGeom>
          <a:noFill/>
          <a:ln>
            <a:noFill/>
          </a:ln>
        </p:spPr>
      </p:pic>
      <p:pic>
        <p:nvPicPr>
          <p:cNvPr id="207" name="Google Shape;207;p29"/>
          <p:cNvPicPr preferRelativeResize="0"/>
          <p:nvPr/>
        </p:nvPicPr>
        <p:blipFill rotWithShape="1">
          <a:blip r:embed="rId2">
            <a:alphaModFix/>
          </a:blip>
          <a:srcRect l="8257" t="47412" r="65703" b="-1370"/>
          <a:stretch/>
        </p:blipFill>
        <p:spPr>
          <a:xfrm rot="10800000" flipH="1">
            <a:off x="7156176" y="2404776"/>
            <a:ext cx="2007099" cy="277532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USTOM_11_1">
    <p:bg>
      <p:bgPr>
        <a:solidFill>
          <a:schemeClr val="lt2"/>
        </a:solidFill>
        <a:effectLst/>
      </p:bgPr>
    </p:bg>
    <p:spTree>
      <p:nvGrpSpPr>
        <p:cNvPr id="1" name="Shape 208"/>
        <p:cNvGrpSpPr/>
        <p:nvPr/>
      </p:nvGrpSpPr>
      <p:grpSpPr>
        <a:xfrm>
          <a:off x="0" y="0"/>
          <a:ext cx="0" cy="0"/>
          <a:chOff x="0" y="0"/>
          <a:chExt cx="0" cy="0"/>
        </a:xfrm>
      </p:grpSpPr>
      <p:sp>
        <p:nvSpPr>
          <p:cNvPr id="209" name="Google Shape;209;p30"/>
          <p:cNvSpPr/>
          <p:nvPr/>
        </p:nvSpPr>
        <p:spPr>
          <a:xfrm rot="5400000">
            <a:off x="3953775" y="-65975"/>
            <a:ext cx="1255800" cy="9163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10" name="Google Shape;210;p30"/>
          <p:cNvPicPr preferRelativeResize="0"/>
          <p:nvPr/>
        </p:nvPicPr>
        <p:blipFill rotWithShape="1">
          <a:blip r:embed="rId2">
            <a:alphaModFix/>
          </a:blip>
          <a:srcRect l="34642" t="48148" r="23670"/>
          <a:stretch/>
        </p:blipFill>
        <p:spPr>
          <a:xfrm flipH="1">
            <a:off x="-63449" y="0"/>
            <a:ext cx="3213200" cy="2666899"/>
          </a:xfrm>
          <a:prstGeom prst="rect">
            <a:avLst/>
          </a:prstGeom>
          <a:noFill/>
          <a:ln>
            <a:noFill/>
          </a:ln>
        </p:spPr>
      </p:pic>
      <p:pic>
        <p:nvPicPr>
          <p:cNvPr id="211" name="Google Shape;211;p30"/>
          <p:cNvPicPr preferRelativeResize="0"/>
          <p:nvPr/>
        </p:nvPicPr>
        <p:blipFill rotWithShape="1">
          <a:blip r:embed="rId2">
            <a:alphaModFix/>
          </a:blip>
          <a:srcRect l="32156" t="54880" r="41804" b="-8838"/>
          <a:stretch/>
        </p:blipFill>
        <p:spPr>
          <a:xfrm rot="10800000" flipH="1">
            <a:off x="7136901" y="2404776"/>
            <a:ext cx="2007099" cy="27753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2"/>
        </a:solidFill>
        <a:effectLst/>
      </p:bgPr>
    </p:bg>
    <p:spTree>
      <p:nvGrpSpPr>
        <p:cNvPr id="1" name="Shape 14"/>
        <p:cNvGrpSpPr/>
        <p:nvPr/>
      </p:nvGrpSpPr>
      <p:grpSpPr>
        <a:xfrm>
          <a:off x="0" y="0"/>
          <a:ext cx="0" cy="0"/>
          <a:chOff x="0" y="0"/>
          <a:chExt cx="0" cy="0"/>
        </a:xfrm>
      </p:grpSpPr>
      <p:sp>
        <p:nvSpPr>
          <p:cNvPr id="15" name="Google Shape;15;p3"/>
          <p:cNvSpPr/>
          <p:nvPr/>
        </p:nvSpPr>
        <p:spPr>
          <a:xfrm rot="5400000">
            <a:off x="4769325" y="749775"/>
            <a:ext cx="5166300" cy="3621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hasCustomPrompt="1"/>
          </p:nvPr>
        </p:nvSpPr>
        <p:spPr>
          <a:xfrm flipH="1">
            <a:off x="1610200" y="1137538"/>
            <a:ext cx="1362300" cy="1213500"/>
          </a:xfrm>
          <a:prstGeom prst="rect">
            <a:avLst/>
          </a:prstGeom>
          <a:solidFill>
            <a:schemeClr val="dk2"/>
          </a:solidFill>
        </p:spPr>
        <p:txBody>
          <a:bodyPr spcFirstLastPara="1" wrap="square" lIns="91425" tIns="91425" rIns="91425" bIns="91425" anchor="ctr" anchorCtr="0">
            <a:noAutofit/>
          </a:bodyPr>
          <a:lstStyle>
            <a:lvl1pPr lvl="0" algn="ctr" rtl="0">
              <a:spcBef>
                <a:spcPts val="0"/>
              </a:spcBef>
              <a:spcAft>
                <a:spcPts val="0"/>
              </a:spcAft>
              <a:buSzPts val="2500"/>
              <a:buNone/>
              <a:defRPr sz="8000">
                <a:latin typeface="Barlow Condensed Medium"/>
                <a:ea typeface="Barlow Condensed Medium"/>
                <a:cs typeface="Barlow Condensed Medium"/>
                <a:sym typeface="Barlow Condensed Medium"/>
              </a:defRPr>
            </a:lvl1pPr>
            <a:lvl2pPr lvl="1" algn="r" rtl="0">
              <a:spcBef>
                <a:spcPts val="0"/>
              </a:spcBef>
              <a:spcAft>
                <a:spcPts val="0"/>
              </a:spcAft>
              <a:buClr>
                <a:schemeClr val="dk1"/>
              </a:buClr>
              <a:buSzPts val="2500"/>
              <a:buNone/>
              <a:defRPr sz="2500">
                <a:solidFill>
                  <a:schemeClr val="dk1"/>
                </a:solidFill>
              </a:defRPr>
            </a:lvl2pPr>
            <a:lvl3pPr lvl="2" algn="r" rtl="0">
              <a:spcBef>
                <a:spcPts val="0"/>
              </a:spcBef>
              <a:spcAft>
                <a:spcPts val="0"/>
              </a:spcAft>
              <a:buClr>
                <a:schemeClr val="dk1"/>
              </a:buClr>
              <a:buSzPts val="2500"/>
              <a:buNone/>
              <a:defRPr sz="2500">
                <a:solidFill>
                  <a:schemeClr val="dk1"/>
                </a:solidFill>
              </a:defRPr>
            </a:lvl3pPr>
            <a:lvl4pPr lvl="3" algn="r" rtl="0">
              <a:spcBef>
                <a:spcPts val="0"/>
              </a:spcBef>
              <a:spcAft>
                <a:spcPts val="0"/>
              </a:spcAft>
              <a:buClr>
                <a:schemeClr val="dk1"/>
              </a:buClr>
              <a:buSzPts val="2500"/>
              <a:buNone/>
              <a:defRPr sz="2500">
                <a:solidFill>
                  <a:schemeClr val="dk1"/>
                </a:solidFill>
              </a:defRPr>
            </a:lvl4pPr>
            <a:lvl5pPr lvl="4" algn="r" rtl="0">
              <a:spcBef>
                <a:spcPts val="0"/>
              </a:spcBef>
              <a:spcAft>
                <a:spcPts val="0"/>
              </a:spcAft>
              <a:buClr>
                <a:schemeClr val="dk1"/>
              </a:buClr>
              <a:buSzPts val="2500"/>
              <a:buNone/>
              <a:defRPr sz="2500">
                <a:solidFill>
                  <a:schemeClr val="dk1"/>
                </a:solidFill>
              </a:defRPr>
            </a:lvl5pPr>
            <a:lvl6pPr lvl="5" algn="r" rtl="0">
              <a:spcBef>
                <a:spcPts val="0"/>
              </a:spcBef>
              <a:spcAft>
                <a:spcPts val="0"/>
              </a:spcAft>
              <a:buClr>
                <a:schemeClr val="dk1"/>
              </a:buClr>
              <a:buSzPts val="2500"/>
              <a:buNone/>
              <a:defRPr sz="2500">
                <a:solidFill>
                  <a:schemeClr val="dk1"/>
                </a:solidFill>
              </a:defRPr>
            </a:lvl6pPr>
            <a:lvl7pPr lvl="6" algn="r" rtl="0">
              <a:spcBef>
                <a:spcPts val="0"/>
              </a:spcBef>
              <a:spcAft>
                <a:spcPts val="0"/>
              </a:spcAft>
              <a:buClr>
                <a:schemeClr val="dk1"/>
              </a:buClr>
              <a:buSzPts val="2500"/>
              <a:buNone/>
              <a:defRPr sz="2500">
                <a:solidFill>
                  <a:schemeClr val="dk1"/>
                </a:solidFill>
              </a:defRPr>
            </a:lvl7pPr>
            <a:lvl8pPr lvl="7" algn="r" rtl="0">
              <a:spcBef>
                <a:spcPts val="0"/>
              </a:spcBef>
              <a:spcAft>
                <a:spcPts val="0"/>
              </a:spcAft>
              <a:buClr>
                <a:schemeClr val="dk1"/>
              </a:buClr>
              <a:buSzPts val="2500"/>
              <a:buNone/>
              <a:defRPr sz="2500">
                <a:solidFill>
                  <a:schemeClr val="dk1"/>
                </a:solidFill>
              </a:defRPr>
            </a:lvl8pPr>
            <a:lvl9pPr lvl="8" algn="r" rtl="0">
              <a:spcBef>
                <a:spcPts val="0"/>
              </a:spcBef>
              <a:spcAft>
                <a:spcPts val="0"/>
              </a:spcAft>
              <a:buClr>
                <a:schemeClr val="dk1"/>
              </a:buClr>
              <a:buSzPts val="2500"/>
              <a:buNone/>
              <a:defRPr sz="2500">
                <a:solidFill>
                  <a:schemeClr val="dk1"/>
                </a:solidFill>
              </a:defRPr>
            </a:lvl9pPr>
          </a:lstStyle>
          <a:p>
            <a:r>
              <a:t>xx%</a:t>
            </a:r>
          </a:p>
        </p:txBody>
      </p:sp>
      <p:sp>
        <p:nvSpPr>
          <p:cNvPr id="17" name="Google Shape;17;p3"/>
          <p:cNvSpPr txBox="1">
            <a:spLocks noGrp="1"/>
          </p:cNvSpPr>
          <p:nvPr>
            <p:ph type="title" idx="2"/>
          </p:nvPr>
        </p:nvSpPr>
        <p:spPr>
          <a:xfrm>
            <a:off x="538300" y="2549500"/>
            <a:ext cx="3506100" cy="806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50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8" name="Google Shape;18;p3"/>
          <p:cNvSpPr txBox="1">
            <a:spLocks noGrp="1"/>
          </p:cNvSpPr>
          <p:nvPr>
            <p:ph type="subTitle" idx="1"/>
          </p:nvPr>
        </p:nvSpPr>
        <p:spPr>
          <a:xfrm>
            <a:off x="965500" y="3446163"/>
            <a:ext cx="2651700" cy="864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r" rtl="0">
              <a:spcBef>
                <a:spcPts val="0"/>
              </a:spcBef>
              <a:spcAft>
                <a:spcPts val="0"/>
              </a:spcAft>
              <a:buSzPts val="1400"/>
              <a:buNone/>
              <a:defRPr/>
            </a:lvl2pPr>
            <a:lvl3pPr lvl="2" algn="r" rtl="0">
              <a:spcBef>
                <a:spcPts val="0"/>
              </a:spcBef>
              <a:spcAft>
                <a:spcPts val="0"/>
              </a:spcAft>
              <a:buSzPts val="1400"/>
              <a:buNone/>
              <a:defRPr/>
            </a:lvl3pPr>
            <a:lvl4pPr lvl="3" algn="r" rtl="0">
              <a:spcBef>
                <a:spcPts val="0"/>
              </a:spcBef>
              <a:spcAft>
                <a:spcPts val="0"/>
              </a:spcAft>
              <a:buSzPts val="1400"/>
              <a:buNone/>
              <a:defRPr/>
            </a:lvl4pPr>
            <a:lvl5pPr lvl="4" algn="r" rtl="0">
              <a:spcBef>
                <a:spcPts val="0"/>
              </a:spcBef>
              <a:spcAft>
                <a:spcPts val="0"/>
              </a:spcAft>
              <a:buSzPts val="1400"/>
              <a:buNone/>
              <a:defRPr/>
            </a:lvl5pPr>
            <a:lvl6pPr lvl="5" algn="r" rtl="0">
              <a:spcBef>
                <a:spcPts val="0"/>
              </a:spcBef>
              <a:spcAft>
                <a:spcPts val="0"/>
              </a:spcAft>
              <a:buSzPts val="1400"/>
              <a:buNone/>
              <a:defRPr/>
            </a:lvl6pPr>
            <a:lvl7pPr lvl="6" algn="r" rtl="0">
              <a:spcBef>
                <a:spcPts val="0"/>
              </a:spcBef>
              <a:spcAft>
                <a:spcPts val="0"/>
              </a:spcAft>
              <a:buSzPts val="1400"/>
              <a:buNone/>
              <a:defRPr/>
            </a:lvl7pPr>
            <a:lvl8pPr lvl="7" algn="r" rtl="0">
              <a:spcBef>
                <a:spcPts val="0"/>
              </a:spcBef>
              <a:spcAft>
                <a:spcPts val="0"/>
              </a:spcAft>
              <a:buSzPts val="1400"/>
              <a:buNone/>
              <a:defRPr/>
            </a:lvl8pPr>
            <a:lvl9pPr lvl="8" algn="r" rtl="0">
              <a:spcBef>
                <a:spcPts val="0"/>
              </a:spcBef>
              <a:spcAft>
                <a:spcPts val="0"/>
              </a:spcAft>
              <a:buSzPts val="1400"/>
              <a:buNone/>
              <a:defRPr/>
            </a:lvl9pPr>
          </a:lstStyle>
          <a:p>
            <a:endParaRPr/>
          </a:p>
        </p:txBody>
      </p:sp>
      <p:pic>
        <p:nvPicPr>
          <p:cNvPr id="19" name="Google Shape;19;p3"/>
          <p:cNvPicPr preferRelativeResize="0"/>
          <p:nvPr/>
        </p:nvPicPr>
        <p:blipFill rotWithShape="1">
          <a:blip r:embed="rId2">
            <a:alphaModFix/>
          </a:blip>
          <a:srcRect l="33529" t="55278" r="24783" b="-7129"/>
          <a:stretch/>
        </p:blipFill>
        <p:spPr>
          <a:xfrm>
            <a:off x="5930801" y="0"/>
            <a:ext cx="3213200" cy="2666899"/>
          </a:xfrm>
          <a:prstGeom prst="rect">
            <a:avLst/>
          </a:prstGeom>
          <a:noFill/>
          <a:ln>
            <a:noFill/>
          </a:ln>
        </p:spPr>
      </p:pic>
      <p:pic>
        <p:nvPicPr>
          <p:cNvPr id="20" name="Google Shape;20;p3"/>
          <p:cNvPicPr preferRelativeResize="0"/>
          <p:nvPr/>
        </p:nvPicPr>
        <p:blipFill rotWithShape="1">
          <a:blip r:embed="rId2">
            <a:alphaModFix/>
          </a:blip>
          <a:srcRect l="8257" t="47412" r="65703" b="-1370"/>
          <a:stretch/>
        </p:blipFill>
        <p:spPr>
          <a:xfrm rot="10800000">
            <a:off x="-63449" y="2404776"/>
            <a:ext cx="2007099" cy="277532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2"/>
        </a:solidFill>
        <a:effectLst/>
      </p:bgPr>
    </p:bg>
    <p:spTree>
      <p:nvGrpSpPr>
        <p:cNvPr id="1" name="Shape 21"/>
        <p:cNvGrpSpPr/>
        <p:nvPr/>
      </p:nvGrpSpPr>
      <p:grpSpPr>
        <a:xfrm>
          <a:off x="0" y="0"/>
          <a:ext cx="0" cy="0"/>
          <a:chOff x="0" y="0"/>
          <a:chExt cx="0" cy="0"/>
        </a:xfrm>
      </p:grpSpPr>
      <p:sp>
        <p:nvSpPr>
          <p:cNvPr id="22" name="Google Shape;22;p4"/>
          <p:cNvSpPr/>
          <p:nvPr/>
        </p:nvSpPr>
        <p:spPr>
          <a:xfrm rot="5400000">
            <a:off x="-686325" y="656175"/>
            <a:ext cx="5174100" cy="3801000"/>
          </a:xfrm>
          <a:prstGeom prst="rect">
            <a:avLst/>
          </a:prstGeom>
          <a:solidFill>
            <a:srgbClr val="FFF7E0">
              <a:alpha val="73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 name="Google Shape;23;p4"/>
          <p:cNvPicPr preferRelativeResize="0"/>
          <p:nvPr/>
        </p:nvPicPr>
        <p:blipFill rotWithShape="1">
          <a:blip r:embed="rId2">
            <a:alphaModFix/>
          </a:blip>
          <a:srcRect l="32616" t="71217" r="25696" b="-23068"/>
          <a:stretch/>
        </p:blipFill>
        <p:spPr>
          <a:xfrm flipH="1">
            <a:off x="-63449" y="0"/>
            <a:ext cx="3213200" cy="2666899"/>
          </a:xfrm>
          <a:prstGeom prst="rect">
            <a:avLst/>
          </a:prstGeom>
          <a:noFill/>
          <a:ln>
            <a:noFill/>
          </a:ln>
        </p:spPr>
      </p:pic>
      <p:pic>
        <p:nvPicPr>
          <p:cNvPr id="24" name="Google Shape;24;p4"/>
          <p:cNvPicPr preferRelativeResize="0"/>
          <p:nvPr/>
        </p:nvPicPr>
        <p:blipFill rotWithShape="1">
          <a:blip r:embed="rId2">
            <a:alphaModFix/>
          </a:blip>
          <a:srcRect l="31448" t="62164" r="42512" b="-16122"/>
          <a:stretch/>
        </p:blipFill>
        <p:spPr>
          <a:xfrm rot="10800000" flipH="1">
            <a:off x="7136901" y="2404776"/>
            <a:ext cx="2007099" cy="2775324"/>
          </a:xfrm>
          <a:prstGeom prst="rect">
            <a:avLst/>
          </a:prstGeom>
          <a:noFill/>
          <a:ln>
            <a:noFill/>
          </a:ln>
        </p:spPr>
      </p:pic>
      <p:sp>
        <p:nvSpPr>
          <p:cNvPr id="25" name="Google Shape;25;p4"/>
          <p:cNvSpPr txBox="1">
            <a:spLocks noGrp="1"/>
          </p:cNvSpPr>
          <p:nvPr>
            <p:ph type="body" idx="1"/>
          </p:nvPr>
        </p:nvSpPr>
        <p:spPr>
          <a:xfrm>
            <a:off x="685800" y="1006700"/>
            <a:ext cx="7772400" cy="3601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rgbClr val="434343"/>
              </a:buClr>
              <a:buSzPts val="1200"/>
              <a:buFont typeface="Lexend Deca"/>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26" name="Google Shape;26;p4"/>
          <p:cNvSpPr txBox="1">
            <a:spLocks noGrp="1"/>
          </p:cNvSpPr>
          <p:nvPr>
            <p:ph type="title"/>
          </p:nvPr>
        </p:nvSpPr>
        <p:spPr>
          <a:xfrm>
            <a:off x="796638" y="369475"/>
            <a:ext cx="7550700" cy="569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lt2"/>
        </a:solidFill>
        <a:effectLst/>
      </p:bgPr>
    </p:bg>
    <p:spTree>
      <p:nvGrpSpPr>
        <p:cNvPr id="1" name="Shape 36"/>
        <p:cNvGrpSpPr/>
        <p:nvPr/>
      </p:nvGrpSpPr>
      <p:grpSpPr>
        <a:xfrm>
          <a:off x="0" y="0"/>
          <a:ext cx="0" cy="0"/>
          <a:chOff x="0" y="0"/>
          <a:chExt cx="0" cy="0"/>
        </a:xfrm>
      </p:grpSpPr>
      <p:sp>
        <p:nvSpPr>
          <p:cNvPr id="37" name="Google Shape;37;p6"/>
          <p:cNvSpPr/>
          <p:nvPr/>
        </p:nvSpPr>
        <p:spPr>
          <a:xfrm rot="-5400000" flipH="1">
            <a:off x="-2259600" y="2173575"/>
            <a:ext cx="5166300" cy="774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8" name="Google Shape;38;p6"/>
          <p:cNvPicPr preferRelativeResize="0"/>
          <p:nvPr/>
        </p:nvPicPr>
        <p:blipFill rotWithShape="1">
          <a:blip r:embed="rId2">
            <a:alphaModFix/>
          </a:blip>
          <a:srcRect l="30260" t="64124" r="28051" b="-15975"/>
          <a:stretch/>
        </p:blipFill>
        <p:spPr>
          <a:xfrm flipH="1">
            <a:off x="-44174" y="0"/>
            <a:ext cx="3213200" cy="2666899"/>
          </a:xfrm>
          <a:prstGeom prst="rect">
            <a:avLst/>
          </a:prstGeom>
          <a:noFill/>
          <a:ln>
            <a:noFill/>
          </a:ln>
        </p:spPr>
      </p:pic>
      <p:pic>
        <p:nvPicPr>
          <p:cNvPr id="39" name="Google Shape;39;p6"/>
          <p:cNvPicPr preferRelativeResize="0"/>
          <p:nvPr/>
        </p:nvPicPr>
        <p:blipFill rotWithShape="1">
          <a:blip r:embed="rId2">
            <a:alphaModFix/>
          </a:blip>
          <a:srcRect l="8257" t="47412" r="65703" b="-1370"/>
          <a:stretch/>
        </p:blipFill>
        <p:spPr>
          <a:xfrm rot="10800000" flipH="1">
            <a:off x="7156176" y="2404776"/>
            <a:ext cx="2007099" cy="2775324"/>
          </a:xfrm>
          <a:prstGeom prst="rect">
            <a:avLst/>
          </a:prstGeom>
          <a:noFill/>
          <a:ln>
            <a:noFill/>
          </a:ln>
        </p:spPr>
      </p:pic>
      <p:sp>
        <p:nvSpPr>
          <p:cNvPr id="40" name="Google Shape;40;p6"/>
          <p:cNvSpPr txBox="1">
            <a:spLocks noGrp="1"/>
          </p:cNvSpPr>
          <p:nvPr>
            <p:ph type="title"/>
          </p:nvPr>
        </p:nvSpPr>
        <p:spPr>
          <a:xfrm>
            <a:off x="796638" y="369475"/>
            <a:ext cx="7550700" cy="569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lt2"/>
        </a:solidFill>
        <a:effectLst/>
      </p:bgPr>
    </p:bg>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898071" y="1442400"/>
            <a:ext cx="2548200" cy="8142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sz="48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4898063" y="2256600"/>
            <a:ext cx="3443700" cy="1444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100"/>
              <a:buNone/>
              <a:defRPr sz="16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p:nvPr/>
        </p:nvSpPr>
        <p:spPr>
          <a:xfrm rot="5400000">
            <a:off x="3953775" y="-65975"/>
            <a:ext cx="1255800" cy="91632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6" name="Google Shape;56;p9"/>
          <p:cNvPicPr preferRelativeResize="0"/>
          <p:nvPr/>
        </p:nvPicPr>
        <p:blipFill rotWithShape="1">
          <a:blip r:embed="rId2">
            <a:alphaModFix/>
          </a:blip>
          <a:srcRect l="34642" t="48148" r="23670"/>
          <a:stretch/>
        </p:blipFill>
        <p:spPr>
          <a:xfrm flipH="1">
            <a:off x="-63449" y="0"/>
            <a:ext cx="3213200" cy="2666899"/>
          </a:xfrm>
          <a:prstGeom prst="rect">
            <a:avLst/>
          </a:prstGeom>
          <a:noFill/>
          <a:ln>
            <a:noFill/>
          </a:ln>
        </p:spPr>
      </p:pic>
      <p:pic>
        <p:nvPicPr>
          <p:cNvPr id="57" name="Google Shape;57;p9"/>
          <p:cNvPicPr preferRelativeResize="0"/>
          <p:nvPr/>
        </p:nvPicPr>
        <p:blipFill rotWithShape="1">
          <a:blip r:embed="rId2">
            <a:alphaModFix/>
          </a:blip>
          <a:srcRect l="32156" t="54880" r="41804" b="-8838"/>
          <a:stretch/>
        </p:blipFill>
        <p:spPr>
          <a:xfrm rot="10800000" flipH="1">
            <a:off x="7136901" y="2404776"/>
            <a:ext cx="2007099" cy="277532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6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CUSTOM">
    <p:bg>
      <p:bgPr>
        <a:solidFill>
          <a:schemeClr val="lt2"/>
        </a:solidFill>
        <a:effectLst/>
      </p:bgPr>
    </p:bg>
    <p:spTree>
      <p:nvGrpSpPr>
        <p:cNvPr id="1" name="Shape 69"/>
        <p:cNvGrpSpPr/>
        <p:nvPr/>
      </p:nvGrpSpPr>
      <p:grpSpPr>
        <a:xfrm>
          <a:off x="0" y="0"/>
          <a:ext cx="0" cy="0"/>
          <a:chOff x="0" y="0"/>
          <a:chExt cx="0" cy="0"/>
        </a:xfrm>
      </p:grpSpPr>
      <p:pic>
        <p:nvPicPr>
          <p:cNvPr id="70" name="Google Shape;70;p13"/>
          <p:cNvPicPr preferRelativeResize="0"/>
          <p:nvPr/>
        </p:nvPicPr>
        <p:blipFill rotWithShape="1">
          <a:blip r:embed="rId2">
            <a:alphaModFix/>
          </a:blip>
          <a:srcRect l="28612" t="59580" r="45348" b="-13538"/>
          <a:stretch/>
        </p:blipFill>
        <p:spPr>
          <a:xfrm rot="10800000">
            <a:off x="-63449" y="2404776"/>
            <a:ext cx="2007099" cy="2775324"/>
          </a:xfrm>
          <a:prstGeom prst="rect">
            <a:avLst/>
          </a:prstGeom>
          <a:noFill/>
          <a:ln>
            <a:noFill/>
          </a:ln>
        </p:spPr>
      </p:pic>
      <p:sp>
        <p:nvSpPr>
          <p:cNvPr id="71" name="Google Shape;71;p13"/>
          <p:cNvSpPr txBox="1">
            <a:spLocks noGrp="1"/>
          </p:cNvSpPr>
          <p:nvPr>
            <p:ph type="title" hasCustomPrompt="1"/>
          </p:nvPr>
        </p:nvSpPr>
        <p:spPr>
          <a:xfrm flipH="1">
            <a:off x="747475" y="1735700"/>
            <a:ext cx="862200" cy="778800"/>
          </a:xfrm>
          <a:prstGeom prst="rect">
            <a:avLst/>
          </a:prstGeom>
          <a:solidFill>
            <a:schemeClr val="dk2"/>
          </a:solidFill>
        </p:spPr>
        <p:txBody>
          <a:bodyPr spcFirstLastPara="1" wrap="square" lIns="91425" tIns="91425" rIns="91425" bIns="91425" anchor="ctr" anchorCtr="0">
            <a:noAutofit/>
          </a:bodyPr>
          <a:lstStyle>
            <a:lvl1pPr lvl="0" algn="ctr" rtl="0">
              <a:spcBef>
                <a:spcPts val="0"/>
              </a:spcBef>
              <a:spcAft>
                <a:spcPts val="0"/>
              </a:spcAft>
              <a:buSzPts val="2500"/>
              <a:buNone/>
              <a:defRPr sz="4200">
                <a:latin typeface="Barlow Condensed Medium"/>
                <a:ea typeface="Barlow Condensed Medium"/>
                <a:cs typeface="Barlow Condensed Medium"/>
                <a:sym typeface="Barlow Condensed Medium"/>
              </a:defRPr>
            </a:lvl1pPr>
            <a:lvl2pPr lvl="1" algn="r" rtl="0">
              <a:spcBef>
                <a:spcPts val="0"/>
              </a:spcBef>
              <a:spcAft>
                <a:spcPts val="0"/>
              </a:spcAft>
              <a:buClr>
                <a:schemeClr val="dk1"/>
              </a:buClr>
              <a:buSzPts val="2500"/>
              <a:buNone/>
              <a:defRPr sz="2500">
                <a:solidFill>
                  <a:schemeClr val="dk1"/>
                </a:solidFill>
              </a:defRPr>
            </a:lvl2pPr>
            <a:lvl3pPr lvl="2" algn="r" rtl="0">
              <a:spcBef>
                <a:spcPts val="0"/>
              </a:spcBef>
              <a:spcAft>
                <a:spcPts val="0"/>
              </a:spcAft>
              <a:buClr>
                <a:schemeClr val="dk1"/>
              </a:buClr>
              <a:buSzPts val="2500"/>
              <a:buNone/>
              <a:defRPr sz="2500">
                <a:solidFill>
                  <a:schemeClr val="dk1"/>
                </a:solidFill>
              </a:defRPr>
            </a:lvl3pPr>
            <a:lvl4pPr lvl="3" algn="r" rtl="0">
              <a:spcBef>
                <a:spcPts val="0"/>
              </a:spcBef>
              <a:spcAft>
                <a:spcPts val="0"/>
              </a:spcAft>
              <a:buClr>
                <a:schemeClr val="dk1"/>
              </a:buClr>
              <a:buSzPts val="2500"/>
              <a:buNone/>
              <a:defRPr sz="2500">
                <a:solidFill>
                  <a:schemeClr val="dk1"/>
                </a:solidFill>
              </a:defRPr>
            </a:lvl4pPr>
            <a:lvl5pPr lvl="4" algn="r" rtl="0">
              <a:spcBef>
                <a:spcPts val="0"/>
              </a:spcBef>
              <a:spcAft>
                <a:spcPts val="0"/>
              </a:spcAft>
              <a:buClr>
                <a:schemeClr val="dk1"/>
              </a:buClr>
              <a:buSzPts val="2500"/>
              <a:buNone/>
              <a:defRPr sz="2500">
                <a:solidFill>
                  <a:schemeClr val="dk1"/>
                </a:solidFill>
              </a:defRPr>
            </a:lvl5pPr>
            <a:lvl6pPr lvl="5" algn="r" rtl="0">
              <a:spcBef>
                <a:spcPts val="0"/>
              </a:spcBef>
              <a:spcAft>
                <a:spcPts val="0"/>
              </a:spcAft>
              <a:buClr>
                <a:schemeClr val="dk1"/>
              </a:buClr>
              <a:buSzPts val="2500"/>
              <a:buNone/>
              <a:defRPr sz="2500">
                <a:solidFill>
                  <a:schemeClr val="dk1"/>
                </a:solidFill>
              </a:defRPr>
            </a:lvl6pPr>
            <a:lvl7pPr lvl="6" algn="r" rtl="0">
              <a:spcBef>
                <a:spcPts val="0"/>
              </a:spcBef>
              <a:spcAft>
                <a:spcPts val="0"/>
              </a:spcAft>
              <a:buClr>
                <a:schemeClr val="dk1"/>
              </a:buClr>
              <a:buSzPts val="2500"/>
              <a:buNone/>
              <a:defRPr sz="2500">
                <a:solidFill>
                  <a:schemeClr val="dk1"/>
                </a:solidFill>
              </a:defRPr>
            </a:lvl7pPr>
            <a:lvl8pPr lvl="7" algn="r" rtl="0">
              <a:spcBef>
                <a:spcPts val="0"/>
              </a:spcBef>
              <a:spcAft>
                <a:spcPts val="0"/>
              </a:spcAft>
              <a:buClr>
                <a:schemeClr val="dk1"/>
              </a:buClr>
              <a:buSzPts val="2500"/>
              <a:buNone/>
              <a:defRPr sz="2500">
                <a:solidFill>
                  <a:schemeClr val="dk1"/>
                </a:solidFill>
              </a:defRPr>
            </a:lvl8pPr>
            <a:lvl9pPr lvl="8" algn="r" rtl="0">
              <a:spcBef>
                <a:spcPts val="0"/>
              </a:spcBef>
              <a:spcAft>
                <a:spcPts val="0"/>
              </a:spcAft>
              <a:buClr>
                <a:schemeClr val="dk1"/>
              </a:buClr>
              <a:buSzPts val="2500"/>
              <a:buNone/>
              <a:defRPr sz="2500">
                <a:solidFill>
                  <a:schemeClr val="dk1"/>
                </a:solidFill>
              </a:defRPr>
            </a:lvl9pPr>
          </a:lstStyle>
          <a:p>
            <a:r>
              <a:t>xx%</a:t>
            </a:r>
          </a:p>
        </p:txBody>
      </p:sp>
      <p:sp>
        <p:nvSpPr>
          <p:cNvPr id="72" name="Google Shape;72;p13"/>
          <p:cNvSpPr txBox="1">
            <a:spLocks noGrp="1"/>
          </p:cNvSpPr>
          <p:nvPr>
            <p:ph type="subTitle" idx="1"/>
          </p:nvPr>
        </p:nvSpPr>
        <p:spPr>
          <a:xfrm>
            <a:off x="1684698" y="2026100"/>
            <a:ext cx="2064300" cy="531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r" rtl="0">
              <a:spcBef>
                <a:spcPts val="0"/>
              </a:spcBef>
              <a:spcAft>
                <a:spcPts val="0"/>
              </a:spcAft>
              <a:buSzPts val="1400"/>
              <a:buNone/>
              <a:defRPr/>
            </a:lvl2pPr>
            <a:lvl3pPr lvl="2" algn="r" rtl="0">
              <a:spcBef>
                <a:spcPts val="0"/>
              </a:spcBef>
              <a:spcAft>
                <a:spcPts val="0"/>
              </a:spcAft>
              <a:buSzPts val="1400"/>
              <a:buNone/>
              <a:defRPr/>
            </a:lvl3pPr>
            <a:lvl4pPr lvl="3" algn="r" rtl="0">
              <a:spcBef>
                <a:spcPts val="0"/>
              </a:spcBef>
              <a:spcAft>
                <a:spcPts val="0"/>
              </a:spcAft>
              <a:buSzPts val="1400"/>
              <a:buNone/>
              <a:defRPr/>
            </a:lvl4pPr>
            <a:lvl5pPr lvl="4" algn="r" rtl="0">
              <a:spcBef>
                <a:spcPts val="0"/>
              </a:spcBef>
              <a:spcAft>
                <a:spcPts val="0"/>
              </a:spcAft>
              <a:buSzPts val="1400"/>
              <a:buNone/>
              <a:defRPr/>
            </a:lvl5pPr>
            <a:lvl6pPr lvl="5" algn="r" rtl="0">
              <a:spcBef>
                <a:spcPts val="0"/>
              </a:spcBef>
              <a:spcAft>
                <a:spcPts val="0"/>
              </a:spcAft>
              <a:buSzPts val="1400"/>
              <a:buNone/>
              <a:defRPr/>
            </a:lvl6pPr>
            <a:lvl7pPr lvl="6" algn="r" rtl="0">
              <a:spcBef>
                <a:spcPts val="0"/>
              </a:spcBef>
              <a:spcAft>
                <a:spcPts val="0"/>
              </a:spcAft>
              <a:buSzPts val="1400"/>
              <a:buNone/>
              <a:defRPr/>
            </a:lvl7pPr>
            <a:lvl8pPr lvl="7" algn="r" rtl="0">
              <a:spcBef>
                <a:spcPts val="0"/>
              </a:spcBef>
              <a:spcAft>
                <a:spcPts val="0"/>
              </a:spcAft>
              <a:buSzPts val="1400"/>
              <a:buNone/>
              <a:defRPr/>
            </a:lvl8pPr>
            <a:lvl9pPr lvl="8" algn="r" rtl="0">
              <a:spcBef>
                <a:spcPts val="0"/>
              </a:spcBef>
              <a:spcAft>
                <a:spcPts val="0"/>
              </a:spcAft>
              <a:buSzPts val="1400"/>
              <a:buNone/>
              <a:defRPr/>
            </a:lvl9pPr>
          </a:lstStyle>
          <a:p>
            <a:endParaRPr/>
          </a:p>
        </p:txBody>
      </p:sp>
      <p:sp>
        <p:nvSpPr>
          <p:cNvPr id="73" name="Google Shape;73;p13"/>
          <p:cNvSpPr txBox="1">
            <a:spLocks noGrp="1"/>
          </p:cNvSpPr>
          <p:nvPr>
            <p:ph type="subTitle" idx="2"/>
          </p:nvPr>
        </p:nvSpPr>
        <p:spPr>
          <a:xfrm>
            <a:off x="1685875" y="1563200"/>
            <a:ext cx="2376300" cy="4629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500"/>
              <a:buFont typeface="Delius Swash Caps"/>
              <a:buNone/>
              <a:defRPr sz="2500">
                <a:latin typeface="Barlow Condensed"/>
                <a:ea typeface="Barlow Condensed"/>
                <a:cs typeface="Barlow Condensed"/>
                <a:sym typeface="Barlow Condensed"/>
              </a:defRPr>
            </a:lvl1pPr>
            <a:lvl2pPr lvl="1"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2pPr>
            <a:lvl3pPr lvl="2"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3pPr>
            <a:lvl4pPr lvl="3"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4pPr>
            <a:lvl5pPr lvl="4"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5pPr>
            <a:lvl6pPr lvl="5"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6pPr>
            <a:lvl7pPr lvl="6"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7pPr>
            <a:lvl8pPr lvl="7"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8pPr>
            <a:lvl9pPr lvl="8"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9pPr>
          </a:lstStyle>
          <a:p>
            <a:endParaRPr/>
          </a:p>
        </p:txBody>
      </p:sp>
      <p:sp>
        <p:nvSpPr>
          <p:cNvPr id="74" name="Google Shape;74;p13"/>
          <p:cNvSpPr txBox="1">
            <a:spLocks noGrp="1"/>
          </p:cNvSpPr>
          <p:nvPr>
            <p:ph type="title" idx="3" hasCustomPrompt="1"/>
          </p:nvPr>
        </p:nvSpPr>
        <p:spPr>
          <a:xfrm flipH="1">
            <a:off x="747475" y="3253150"/>
            <a:ext cx="862200" cy="778800"/>
          </a:xfrm>
          <a:prstGeom prst="rect">
            <a:avLst/>
          </a:prstGeom>
          <a:solidFill>
            <a:schemeClr val="dk2"/>
          </a:solidFill>
        </p:spPr>
        <p:txBody>
          <a:bodyPr spcFirstLastPara="1" wrap="square" lIns="91425" tIns="91425" rIns="91425" bIns="91425" anchor="ctr" anchorCtr="0">
            <a:noAutofit/>
          </a:bodyPr>
          <a:lstStyle>
            <a:lvl1pPr lvl="0" algn="ctr" rtl="0">
              <a:spcBef>
                <a:spcPts val="0"/>
              </a:spcBef>
              <a:spcAft>
                <a:spcPts val="0"/>
              </a:spcAft>
              <a:buSzPts val="2500"/>
              <a:buNone/>
              <a:defRPr sz="4200">
                <a:latin typeface="Barlow Condensed Medium"/>
                <a:ea typeface="Barlow Condensed Medium"/>
                <a:cs typeface="Barlow Condensed Medium"/>
                <a:sym typeface="Barlow Condensed Medium"/>
              </a:defRPr>
            </a:lvl1pPr>
            <a:lvl2pPr lvl="1" algn="r" rtl="0">
              <a:spcBef>
                <a:spcPts val="0"/>
              </a:spcBef>
              <a:spcAft>
                <a:spcPts val="0"/>
              </a:spcAft>
              <a:buClr>
                <a:schemeClr val="dk1"/>
              </a:buClr>
              <a:buSzPts val="2500"/>
              <a:buNone/>
              <a:defRPr sz="2500">
                <a:solidFill>
                  <a:schemeClr val="dk1"/>
                </a:solidFill>
              </a:defRPr>
            </a:lvl2pPr>
            <a:lvl3pPr lvl="2" algn="r" rtl="0">
              <a:spcBef>
                <a:spcPts val="0"/>
              </a:spcBef>
              <a:spcAft>
                <a:spcPts val="0"/>
              </a:spcAft>
              <a:buClr>
                <a:schemeClr val="dk1"/>
              </a:buClr>
              <a:buSzPts val="2500"/>
              <a:buNone/>
              <a:defRPr sz="2500">
                <a:solidFill>
                  <a:schemeClr val="dk1"/>
                </a:solidFill>
              </a:defRPr>
            </a:lvl3pPr>
            <a:lvl4pPr lvl="3" algn="r" rtl="0">
              <a:spcBef>
                <a:spcPts val="0"/>
              </a:spcBef>
              <a:spcAft>
                <a:spcPts val="0"/>
              </a:spcAft>
              <a:buClr>
                <a:schemeClr val="dk1"/>
              </a:buClr>
              <a:buSzPts val="2500"/>
              <a:buNone/>
              <a:defRPr sz="2500">
                <a:solidFill>
                  <a:schemeClr val="dk1"/>
                </a:solidFill>
              </a:defRPr>
            </a:lvl4pPr>
            <a:lvl5pPr lvl="4" algn="r" rtl="0">
              <a:spcBef>
                <a:spcPts val="0"/>
              </a:spcBef>
              <a:spcAft>
                <a:spcPts val="0"/>
              </a:spcAft>
              <a:buClr>
                <a:schemeClr val="dk1"/>
              </a:buClr>
              <a:buSzPts val="2500"/>
              <a:buNone/>
              <a:defRPr sz="2500">
                <a:solidFill>
                  <a:schemeClr val="dk1"/>
                </a:solidFill>
              </a:defRPr>
            </a:lvl5pPr>
            <a:lvl6pPr lvl="5" algn="r" rtl="0">
              <a:spcBef>
                <a:spcPts val="0"/>
              </a:spcBef>
              <a:spcAft>
                <a:spcPts val="0"/>
              </a:spcAft>
              <a:buClr>
                <a:schemeClr val="dk1"/>
              </a:buClr>
              <a:buSzPts val="2500"/>
              <a:buNone/>
              <a:defRPr sz="2500">
                <a:solidFill>
                  <a:schemeClr val="dk1"/>
                </a:solidFill>
              </a:defRPr>
            </a:lvl6pPr>
            <a:lvl7pPr lvl="6" algn="r" rtl="0">
              <a:spcBef>
                <a:spcPts val="0"/>
              </a:spcBef>
              <a:spcAft>
                <a:spcPts val="0"/>
              </a:spcAft>
              <a:buClr>
                <a:schemeClr val="dk1"/>
              </a:buClr>
              <a:buSzPts val="2500"/>
              <a:buNone/>
              <a:defRPr sz="2500">
                <a:solidFill>
                  <a:schemeClr val="dk1"/>
                </a:solidFill>
              </a:defRPr>
            </a:lvl7pPr>
            <a:lvl8pPr lvl="7" algn="r" rtl="0">
              <a:spcBef>
                <a:spcPts val="0"/>
              </a:spcBef>
              <a:spcAft>
                <a:spcPts val="0"/>
              </a:spcAft>
              <a:buClr>
                <a:schemeClr val="dk1"/>
              </a:buClr>
              <a:buSzPts val="2500"/>
              <a:buNone/>
              <a:defRPr sz="2500">
                <a:solidFill>
                  <a:schemeClr val="dk1"/>
                </a:solidFill>
              </a:defRPr>
            </a:lvl8pPr>
            <a:lvl9pPr lvl="8" algn="r" rtl="0">
              <a:spcBef>
                <a:spcPts val="0"/>
              </a:spcBef>
              <a:spcAft>
                <a:spcPts val="0"/>
              </a:spcAft>
              <a:buClr>
                <a:schemeClr val="dk1"/>
              </a:buClr>
              <a:buSzPts val="2500"/>
              <a:buNone/>
              <a:defRPr sz="2500">
                <a:solidFill>
                  <a:schemeClr val="dk1"/>
                </a:solidFill>
              </a:defRPr>
            </a:lvl9pPr>
          </a:lstStyle>
          <a:p>
            <a:r>
              <a:t>xx%</a:t>
            </a:r>
          </a:p>
        </p:txBody>
      </p:sp>
      <p:sp>
        <p:nvSpPr>
          <p:cNvPr id="75" name="Google Shape;75;p13"/>
          <p:cNvSpPr txBox="1">
            <a:spLocks noGrp="1"/>
          </p:cNvSpPr>
          <p:nvPr>
            <p:ph type="subTitle" idx="4"/>
          </p:nvPr>
        </p:nvSpPr>
        <p:spPr>
          <a:xfrm>
            <a:off x="1671224" y="3546725"/>
            <a:ext cx="2064300" cy="531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r" rtl="0">
              <a:spcBef>
                <a:spcPts val="0"/>
              </a:spcBef>
              <a:spcAft>
                <a:spcPts val="0"/>
              </a:spcAft>
              <a:buSzPts val="1400"/>
              <a:buNone/>
              <a:defRPr/>
            </a:lvl2pPr>
            <a:lvl3pPr lvl="2" algn="r" rtl="0">
              <a:spcBef>
                <a:spcPts val="0"/>
              </a:spcBef>
              <a:spcAft>
                <a:spcPts val="0"/>
              </a:spcAft>
              <a:buSzPts val="1400"/>
              <a:buNone/>
              <a:defRPr/>
            </a:lvl3pPr>
            <a:lvl4pPr lvl="3" algn="r" rtl="0">
              <a:spcBef>
                <a:spcPts val="0"/>
              </a:spcBef>
              <a:spcAft>
                <a:spcPts val="0"/>
              </a:spcAft>
              <a:buSzPts val="1400"/>
              <a:buNone/>
              <a:defRPr/>
            </a:lvl4pPr>
            <a:lvl5pPr lvl="4" algn="r" rtl="0">
              <a:spcBef>
                <a:spcPts val="0"/>
              </a:spcBef>
              <a:spcAft>
                <a:spcPts val="0"/>
              </a:spcAft>
              <a:buSzPts val="1400"/>
              <a:buNone/>
              <a:defRPr/>
            </a:lvl5pPr>
            <a:lvl6pPr lvl="5" algn="r" rtl="0">
              <a:spcBef>
                <a:spcPts val="0"/>
              </a:spcBef>
              <a:spcAft>
                <a:spcPts val="0"/>
              </a:spcAft>
              <a:buSzPts val="1400"/>
              <a:buNone/>
              <a:defRPr/>
            </a:lvl6pPr>
            <a:lvl7pPr lvl="6" algn="r" rtl="0">
              <a:spcBef>
                <a:spcPts val="0"/>
              </a:spcBef>
              <a:spcAft>
                <a:spcPts val="0"/>
              </a:spcAft>
              <a:buSzPts val="1400"/>
              <a:buNone/>
              <a:defRPr/>
            </a:lvl7pPr>
            <a:lvl8pPr lvl="7" algn="r" rtl="0">
              <a:spcBef>
                <a:spcPts val="0"/>
              </a:spcBef>
              <a:spcAft>
                <a:spcPts val="0"/>
              </a:spcAft>
              <a:buSzPts val="1400"/>
              <a:buNone/>
              <a:defRPr/>
            </a:lvl8pPr>
            <a:lvl9pPr lvl="8" algn="r" rtl="0">
              <a:spcBef>
                <a:spcPts val="0"/>
              </a:spcBef>
              <a:spcAft>
                <a:spcPts val="0"/>
              </a:spcAft>
              <a:buSzPts val="1400"/>
              <a:buNone/>
              <a:defRPr/>
            </a:lvl9pPr>
          </a:lstStyle>
          <a:p>
            <a:endParaRPr/>
          </a:p>
        </p:txBody>
      </p:sp>
      <p:sp>
        <p:nvSpPr>
          <p:cNvPr id="76" name="Google Shape;76;p13"/>
          <p:cNvSpPr txBox="1">
            <a:spLocks noGrp="1"/>
          </p:cNvSpPr>
          <p:nvPr>
            <p:ph type="subTitle" idx="5"/>
          </p:nvPr>
        </p:nvSpPr>
        <p:spPr>
          <a:xfrm>
            <a:off x="1685875" y="3081149"/>
            <a:ext cx="2376300" cy="4599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500"/>
              <a:buFont typeface="Delius Swash Caps"/>
              <a:buNone/>
              <a:defRPr sz="2500">
                <a:latin typeface="Barlow Condensed"/>
                <a:ea typeface="Barlow Condensed"/>
                <a:cs typeface="Barlow Condensed"/>
                <a:sym typeface="Barlow Condensed"/>
              </a:defRPr>
            </a:lvl1pPr>
            <a:lvl2pPr lvl="1"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2pPr>
            <a:lvl3pPr lvl="2"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3pPr>
            <a:lvl4pPr lvl="3"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4pPr>
            <a:lvl5pPr lvl="4"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5pPr>
            <a:lvl6pPr lvl="5"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6pPr>
            <a:lvl7pPr lvl="6"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7pPr>
            <a:lvl8pPr lvl="7"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8pPr>
            <a:lvl9pPr lvl="8"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9pPr>
          </a:lstStyle>
          <a:p>
            <a:endParaRPr/>
          </a:p>
        </p:txBody>
      </p:sp>
      <p:sp>
        <p:nvSpPr>
          <p:cNvPr id="77" name="Google Shape;77;p13"/>
          <p:cNvSpPr txBox="1">
            <a:spLocks noGrp="1"/>
          </p:cNvSpPr>
          <p:nvPr>
            <p:ph type="title" idx="6" hasCustomPrompt="1"/>
          </p:nvPr>
        </p:nvSpPr>
        <p:spPr>
          <a:xfrm flipH="1">
            <a:off x="4147050" y="1735700"/>
            <a:ext cx="862200" cy="778800"/>
          </a:xfrm>
          <a:prstGeom prst="rect">
            <a:avLst/>
          </a:prstGeom>
          <a:solidFill>
            <a:schemeClr val="dk2"/>
          </a:solidFill>
        </p:spPr>
        <p:txBody>
          <a:bodyPr spcFirstLastPara="1" wrap="square" lIns="91425" tIns="91425" rIns="91425" bIns="91425" anchor="ctr" anchorCtr="0">
            <a:noAutofit/>
          </a:bodyPr>
          <a:lstStyle>
            <a:lvl1pPr lvl="0" algn="ctr" rtl="0">
              <a:spcBef>
                <a:spcPts val="0"/>
              </a:spcBef>
              <a:spcAft>
                <a:spcPts val="0"/>
              </a:spcAft>
              <a:buSzPts val="2500"/>
              <a:buNone/>
              <a:defRPr sz="4200">
                <a:latin typeface="Barlow Condensed Medium"/>
                <a:ea typeface="Barlow Condensed Medium"/>
                <a:cs typeface="Barlow Condensed Medium"/>
                <a:sym typeface="Barlow Condensed Medium"/>
              </a:defRPr>
            </a:lvl1pPr>
            <a:lvl2pPr lvl="1" algn="r" rtl="0">
              <a:spcBef>
                <a:spcPts val="0"/>
              </a:spcBef>
              <a:spcAft>
                <a:spcPts val="0"/>
              </a:spcAft>
              <a:buClr>
                <a:schemeClr val="dk1"/>
              </a:buClr>
              <a:buSzPts val="2500"/>
              <a:buNone/>
              <a:defRPr sz="2500">
                <a:solidFill>
                  <a:schemeClr val="dk1"/>
                </a:solidFill>
              </a:defRPr>
            </a:lvl2pPr>
            <a:lvl3pPr lvl="2" algn="r" rtl="0">
              <a:spcBef>
                <a:spcPts val="0"/>
              </a:spcBef>
              <a:spcAft>
                <a:spcPts val="0"/>
              </a:spcAft>
              <a:buClr>
                <a:schemeClr val="dk1"/>
              </a:buClr>
              <a:buSzPts val="2500"/>
              <a:buNone/>
              <a:defRPr sz="2500">
                <a:solidFill>
                  <a:schemeClr val="dk1"/>
                </a:solidFill>
              </a:defRPr>
            </a:lvl3pPr>
            <a:lvl4pPr lvl="3" algn="r" rtl="0">
              <a:spcBef>
                <a:spcPts val="0"/>
              </a:spcBef>
              <a:spcAft>
                <a:spcPts val="0"/>
              </a:spcAft>
              <a:buClr>
                <a:schemeClr val="dk1"/>
              </a:buClr>
              <a:buSzPts val="2500"/>
              <a:buNone/>
              <a:defRPr sz="2500">
                <a:solidFill>
                  <a:schemeClr val="dk1"/>
                </a:solidFill>
              </a:defRPr>
            </a:lvl4pPr>
            <a:lvl5pPr lvl="4" algn="r" rtl="0">
              <a:spcBef>
                <a:spcPts val="0"/>
              </a:spcBef>
              <a:spcAft>
                <a:spcPts val="0"/>
              </a:spcAft>
              <a:buClr>
                <a:schemeClr val="dk1"/>
              </a:buClr>
              <a:buSzPts val="2500"/>
              <a:buNone/>
              <a:defRPr sz="2500">
                <a:solidFill>
                  <a:schemeClr val="dk1"/>
                </a:solidFill>
              </a:defRPr>
            </a:lvl5pPr>
            <a:lvl6pPr lvl="5" algn="r" rtl="0">
              <a:spcBef>
                <a:spcPts val="0"/>
              </a:spcBef>
              <a:spcAft>
                <a:spcPts val="0"/>
              </a:spcAft>
              <a:buClr>
                <a:schemeClr val="dk1"/>
              </a:buClr>
              <a:buSzPts val="2500"/>
              <a:buNone/>
              <a:defRPr sz="2500">
                <a:solidFill>
                  <a:schemeClr val="dk1"/>
                </a:solidFill>
              </a:defRPr>
            </a:lvl6pPr>
            <a:lvl7pPr lvl="6" algn="r" rtl="0">
              <a:spcBef>
                <a:spcPts val="0"/>
              </a:spcBef>
              <a:spcAft>
                <a:spcPts val="0"/>
              </a:spcAft>
              <a:buClr>
                <a:schemeClr val="dk1"/>
              </a:buClr>
              <a:buSzPts val="2500"/>
              <a:buNone/>
              <a:defRPr sz="2500">
                <a:solidFill>
                  <a:schemeClr val="dk1"/>
                </a:solidFill>
              </a:defRPr>
            </a:lvl7pPr>
            <a:lvl8pPr lvl="7" algn="r" rtl="0">
              <a:spcBef>
                <a:spcPts val="0"/>
              </a:spcBef>
              <a:spcAft>
                <a:spcPts val="0"/>
              </a:spcAft>
              <a:buClr>
                <a:schemeClr val="dk1"/>
              </a:buClr>
              <a:buSzPts val="2500"/>
              <a:buNone/>
              <a:defRPr sz="2500">
                <a:solidFill>
                  <a:schemeClr val="dk1"/>
                </a:solidFill>
              </a:defRPr>
            </a:lvl8pPr>
            <a:lvl9pPr lvl="8" algn="r" rtl="0">
              <a:spcBef>
                <a:spcPts val="0"/>
              </a:spcBef>
              <a:spcAft>
                <a:spcPts val="0"/>
              </a:spcAft>
              <a:buClr>
                <a:schemeClr val="dk1"/>
              </a:buClr>
              <a:buSzPts val="2500"/>
              <a:buNone/>
              <a:defRPr sz="2500">
                <a:solidFill>
                  <a:schemeClr val="dk1"/>
                </a:solidFill>
              </a:defRPr>
            </a:lvl9pPr>
          </a:lstStyle>
          <a:p>
            <a:r>
              <a:t>xx%</a:t>
            </a:r>
          </a:p>
        </p:txBody>
      </p:sp>
      <p:sp>
        <p:nvSpPr>
          <p:cNvPr id="78" name="Google Shape;78;p13"/>
          <p:cNvSpPr txBox="1">
            <a:spLocks noGrp="1"/>
          </p:cNvSpPr>
          <p:nvPr>
            <p:ph type="subTitle" idx="7"/>
          </p:nvPr>
        </p:nvSpPr>
        <p:spPr>
          <a:xfrm>
            <a:off x="5085425" y="2026100"/>
            <a:ext cx="2064300" cy="531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r" rtl="0">
              <a:spcBef>
                <a:spcPts val="0"/>
              </a:spcBef>
              <a:spcAft>
                <a:spcPts val="0"/>
              </a:spcAft>
              <a:buSzPts val="1400"/>
              <a:buNone/>
              <a:defRPr/>
            </a:lvl2pPr>
            <a:lvl3pPr lvl="2" algn="r" rtl="0">
              <a:spcBef>
                <a:spcPts val="0"/>
              </a:spcBef>
              <a:spcAft>
                <a:spcPts val="0"/>
              </a:spcAft>
              <a:buSzPts val="1400"/>
              <a:buNone/>
              <a:defRPr/>
            </a:lvl3pPr>
            <a:lvl4pPr lvl="3" algn="r" rtl="0">
              <a:spcBef>
                <a:spcPts val="0"/>
              </a:spcBef>
              <a:spcAft>
                <a:spcPts val="0"/>
              </a:spcAft>
              <a:buSzPts val="1400"/>
              <a:buNone/>
              <a:defRPr/>
            </a:lvl4pPr>
            <a:lvl5pPr lvl="4" algn="r" rtl="0">
              <a:spcBef>
                <a:spcPts val="0"/>
              </a:spcBef>
              <a:spcAft>
                <a:spcPts val="0"/>
              </a:spcAft>
              <a:buSzPts val="1400"/>
              <a:buNone/>
              <a:defRPr/>
            </a:lvl5pPr>
            <a:lvl6pPr lvl="5" algn="r" rtl="0">
              <a:spcBef>
                <a:spcPts val="0"/>
              </a:spcBef>
              <a:spcAft>
                <a:spcPts val="0"/>
              </a:spcAft>
              <a:buSzPts val="1400"/>
              <a:buNone/>
              <a:defRPr/>
            </a:lvl6pPr>
            <a:lvl7pPr lvl="6" algn="r" rtl="0">
              <a:spcBef>
                <a:spcPts val="0"/>
              </a:spcBef>
              <a:spcAft>
                <a:spcPts val="0"/>
              </a:spcAft>
              <a:buSzPts val="1400"/>
              <a:buNone/>
              <a:defRPr/>
            </a:lvl7pPr>
            <a:lvl8pPr lvl="7" algn="r" rtl="0">
              <a:spcBef>
                <a:spcPts val="0"/>
              </a:spcBef>
              <a:spcAft>
                <a:spcPts val="0"/>
              </a:spcAft>
              <a:buSzPts val="1400"/>
              <a:buNone/>
              <a:defRPr/>
            </a:lvl8pPr>
            <a:lvl9pPr lvl="8" algn="r" rtl="0">
              <a:spcBef>
                <a:spcPts val="0"/>
              </a:spcBef>
              <a:spcAft>
                <a:spcPts val="0"/>
              </a:spcAft>
              <a:buSzPts val="1400"/>
              <a:buNone/>
              <a:defRPr/>
            </a:lvl9pPr>
          </a:lstStyle>
          <a:p>
            <a:endParaRPr/>
          </a:p>
        </p:txBody>
      </p:sp>
      <p:sp>
        <p:nvSpPr>
          <p:cNvPr id="79" name="Google Shape;79;p13"/>
          <p:cNvSpPr txBox="1">
            <a:spLocks noGrp="1"/>
          </p:cNvSpPr>
          <p:nvPr>
            <p:ph type="title" idx="8" hasCustomPrompt="1"/>
          </p:nvPr>
        </p:nvSpPr>
        <p:spPr>
          <a:xfrm flipH="1">
            <a:off x="4147050" y="3253150"/>
            <a:ext cx="862200" cy="778800"/>
          </a:xfrm>
          <a:prstGeom prst="rect">
            <a:avLst/>
          </a:prstGeom>
          <a:solidFill>
            <a:schemeClr val="dk2"/>
          </a:solidFill>
        </p:spPr>
        <p:txBody>
          <a:bodyPr spcFirstLastPara="1" wrap="square" lIns="91425" tIns="91425" rIns="91425" bIns="91425" anchor="ctr" anchorCtr="0">
            <a:noAutofit/>
          </a:bodyPr>
          <a:lstStyle>
            <a:lvl1pPr lvl="0" algn="ctr" rtl="0">
              <a:spcBef>
                <a:spcPts val="0"/>
              </a:spcBef>
              <a:spcAft>
                <a:spcPts val="0"/>
              </a:spcAft>
              <a:buSzPts val="2500"/>
              <a:buNone/>
              <a:defRPr sz="4200">
                <a:latin typeface="Barlow Condensed Medium"/>
                <a:ea typeface="Barlow Condensed Medium"/>
                <a:cs typeface="Barlow Condensed Medium"/>
                <a:sym typeface="Barlow Condensed Medium"/>
              </a:defRPr>
            </a:lvl1pPr>
            <a:lvl2pPr lvl="1" algn="r" rtl="0">
              <a:spcBef>
                <a:spcPts val="0"/>
              </a:spcBef>
              <a:spcAft>
                <a:spcPts val="0"/>
              </a:spcAft>
              <a:buClr>
                <a:schemeClr val="dk1"/>
              </a:buClr>
              <a:buSzPts val="2500"/>
              <a:buNone/>
              <a:defRPr sz="2500">
                <a:solidFill>
                  <a:schemeClr val="dk1"/>
                </a:solidFill>
              </a:defRPr>
            </a:lvl2pPr>
            <a:lvl3pPr lvl="2" algn="r" rtl="0">
              <a:spcBef>
                <a:spcPts val="0"/>
              </a:spcBef>
              <a:spcAft>
                <a:spcPts val="0"/>
              </a:spcAft>
              <a:buClr>
                <a:schemeClr val="dk1"/>
              </a:buClr>
              <a:buSzPts val="2500"/>
              <a:buNone/>
              <a:defRPr sz="2500">
                <a:solidFill>
                  <a:schemeClr val="dk1"/>
                </a:solidFill>
              </a:defRPr>
            </a:lvl3pPr>
            <a:lvl4pPr lvl="3" algn="r" rtl="0">
              <a:spcBef>
                <a:spcPts val="0"/>
              </a:spcBef>
              <a:spcAft>
                <a:spcPts val="0"/>
              </a:spcAft>
              <a:buClr>
                <a:schemeClr val="dk1"/>
              </a:buClr>
              <a:buSzPts val="2500"/>
              <a:buNone/>
              <a:defRPr sz="2500">
                <a:solidFill>
                  <a:schemeClr val="dk1"/>
                </a:solidFill>
              </a:defRPr>
            </a:lvl4pPr>
            <a:lvl5pPr lvl="4" algn="r" rtl="0">
              <a:spcBef>
                <a:spcPts val="0"/>
              </a:spcBef>
              <a:spcAft>
                <a:spcPts val="0"/>
              </a:spcAft>
              <a:buClr>
                <a:schemeClr val="dk1"/>
              </a:buClr>
              <a:buSzPts val="2500"/>
              <a:buNone/>
              <a:defRPr sz="2500">
                <a:solidFill>
                  <a:schemeClr val="dk1"/>
                </a:solidFill>
              </a:defRPr>
            </a:lvl5pPr>
            <a:lvl6pPr lvl="5" algn="r" rtl="0">
              <a:spcBef>
                <a:spcPts val="0"/>
              </a:spcBef>
              <a:spcAft>
                <a:spcPts val="0"/>
              </a:spcAft>
              <a:buClr>
                <a:schemeClr val="dk1"/>
              </a:buClr>
              <a:buSzPts val="2500"/>
              <a:buNone/>
              <a:defRPr sz="2500">
                <a:solidFill>
                  <a:schemeClr val="dk1"/>
                </a:solidFill>
              </a:defRPr>
            </a:lvl6pPr>
            <a:lvl7pPr lvl="6" algn="r" rtl="0">
              <a:spcBef>
                <a:spcPts val="0"/>
              </a:spcBef>
              <a:spcAft>
                <a:spcPts val="0"/>
              </a:spcAft>
              <a:buClr>
                <a:schemeClr val="dk1"/>
              </a:buClr>
              <a:buSzPts val="2500"/>
              <a:buNone/>
              <a:defRPr sz="2500">
                <a:solidFill>
                  <a:schemeClr val="dk1"/>
                </a:solidFill>
              </a:defRPr>
            </a:lvl7pPr>
            <a:lvl8pPr lvl="7" algn="r" rtl="0">
              <a:spcBef>
                <a:spcPts val="0"/>
              </a:spcBef>
              <a:spcAft>
                <a:spcPts val="0"/>
              </a:spcAft>
              <a:buClr>
                <a:schemeClr val="dk1"/>
              </a:buClr>
              <a:buSzPts val="2500"/>
              <a:buNone/>
              <a:defRPr sz="2500">
                <a:solidFill>
                  <a:schemeClr val="dk1"/>
                </a:solidFill>
              </a:defRPr>
            </a:lvl8pPr>
            <a:lvl9pPr lvl="8" algn="r" rtl="0">
              <a:spcBef>
                <a:spcPts val="0"/>
              </a:spcBef>
              <a:spcAft>
                <a:spcPts val="0"/>
              </a:spcAft>
              <a:buClr>
                <a:schemeClr val="dk1"/>
              </a:buClr>
              <a:buSzPts val="2500"/>
              <a:buNone/>
              <a:defRPr sz="2500">
                <a:solidFill>
                  <a:schemeClr val="dk1"/>
                </a:solidFill>
              </a:defRPr>
            </a:lvl9pPr>
          </a:lstStyle>
          <a:p>
            <a:r>
              <a:t>xx%</a:t>
            </a:r>
          </a:p>
        </p:txBody>
      </p:sp>
      <p:sp>
        <p:nvSpPr>
          <p:cNvPr id="80" name="Google Shape;80;p13"/>
          <p:cNvSpPr txBox="1">
            <a:spLocks noGrp="1"/>
          </p:cNvSpPr>
          <p:nvPr>
            <p:ph type="subTitle" idx="9"/>
          </p:nvPr>
        </p:nvSpPr>
        <p:spPr>
          <a:xfrm>
            <a:off x="5085425" y="3554525"/>
            <a:ext cx="2064300" cy="531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r" rtl="0">
              <a:spcBef>
                <a:spcPts val="0"/>
              </a:spcBef>
              <a:spcAft>
                <a:spcPts val="0"/>
              </a:spcAft>
              <a:buSzPts val="1400"/>
              <a:buNone/>
              <a:defRPr/>
            </a:lvl2pPr>
            <a:lvl3pPr lvl="2" algn="r" rtl="0">
              <a:spcBef>
                <a:spcPts val="0"/>
              </a:spcBef>
              <a:spcAft>
                <a:spcPts val="0"/>
              </a:spcAft>
              <a:buSzPts val="1400"/>
              <a:buNone/>
              <a:defRPr/>
            </a:lvl3pPr>
            <a:lvl4pPr lvl="3" algn="r" rtl="0">
              <a:spcBef>
                <a:spcPts val="0"/>
              </a:spcBef>
              <a:spcAft>
                <a:spcPts val="0"/>
              </a:spcAft>
              <a:buSzPts val="1400"/>
              <a:buNone/>
              <a:defRPr/>
            </a:lvl4pPr>
            <a:lvl5pPr lvl="4" algn="r" rtl="0">
              <a:spcBef>
                <a:spcPts val="0"/>
              </a:spcBef>
              <a:spcAft>
                <a:spcPts val="0"/>
              </a:spcAft>
              <a:buSzPts val="1400"/>
              <a:buNone/>
              <a:defRPr/>
            </a:lvl5pPr>
            <a:lvl6pPr lvl="5" algn="r" rtl="0">
              <a:spcBef>
                <a:spcPts val="0"/>
              </a:spcBef>
              <a:spcAft>
                <a:spcPts val="0"/>
              </a:spcAft>
              <a:buSzPts val="1400"/>
              <a:buNone/>
              <a:defRPr/>
            </a:lvl6pPr>
            <a:lvl7pPr lvl="6" algn="r" rtl="0">
              <a:spcBef>
                <a:spcPts val="0"/>
              </a:spcBef>
              <a:spcAft>
                <a:spcPts val="0"/>
              </a:spcAft>
              <a:buSzPts val="1400"/>
              <a:buNone/>
              <a:defRPr/>
            </a:lvl7pPr>
            <a:lvl8pPr lvl="7" algn="r" rtl="0">
              <a:spcBef>
                <a:spcPts val="0"/>
              </a:spcBef>
              <a:spcAft>
                <a:spcPts val="0"/>
              </a:spcAft>
              <a:buSzPts val="1400"/>
              <a:buNone/>
              <a:defRPr/>
            </a:lvl8pPr>
            <a:lvl9pPr lvl="8" algn="r" rtl="0">
              <a:spcBef>
                <a:spcPts val="0"/>
              </a:spcBef>
              <a:spcAft>
                <a:spcPts val="0"/>
              </a:spcAft>
              <a:buSzPts val="1400"/>
              <a:buNone/>
              <a:defRPr/>
            </a:lvl9pPr>
          </a:lstStyle>
          <a:p>
            <a:endParaRPr/>
          </a:p>
        </p:txBody>
      </p:sp>
      <p:sp>
        <p:nvSpPr>
          <p:cNvPr id="81" name="Google Shape;81;p13"/>
          <p:cNvSpPr txBox="1">
            <a:spLocks noGrp="1"/>
          </p:cNvSpPr>
          <p:nvPr>
            <p:ph type="subTitle" idx="13"/>
          </p:nvPr>
        </p:nvSpPr>
        <p:spPr>
          <a:xfrm>
            <a:off x="5085424" y="3078152"/>
            <a:ext cx="2376300" cy="4599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500"/>
              <a:buFont typeface="Delius Swash Caps"/>
              <a:buNone/>
              <a:defRPr sz="2500">
                <a:latin typeface="Barlow Condensed"/>
                <a:ea typeface="Barlow Condensed"/>
                <a:cs typeface="Barlow Condensed"/>
                <a:sym typeface="Barlow Condensed"/>
              </a:defRPr>
            </a:lvl1pPr>
            <a:lvl2pPr lvl="1"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2pPr>
            <a:lvl3pPr lvl="2"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3pPr>
            <a:lvl4pPr lvl="3"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4pPr>
            <a:lvl5pPr lvl="4"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5pPr>
            <a:lvl6pPr lvl="5"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6pPr>
            <a:lvl7pPr lvl="6"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7pPr>
            <a:lvl8pPr lvl="7"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8pPr>
            <a:lvl9pPr lvl="8"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9pPr>
          </a:lstStyle>
          <a:p>
            <a:endParaRPr/>
          </a:p>
        </p:txBody>
      </p:sp>
      <p:sp>
        <p:nvSpPr>
          <p:cNvPr id="82" name="Google Shape;82;p13"/>
          <p:cNvSpPr txBox="1">
            <a:spLocks noGrp="1"/>
          </p:cNvSpPr>
          <p:nvPr>
            <p:ph type="subTitle" idx="14"/>
          </p:nvPr>
        </p:nvSpPr>
        <p:spPr>
          <a:xfrm>
            <a:off x="5085424" y="1563200"/>
            <a:ext cx="2376300" cy="4629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500"/>
              <a:buFont typeface="Delius Swash Caps"/>
              <a:buNone/>
              <a:defRPr sz="2500">
                <a:latin typeface="Barlow Condensed"/>
                <a:ea typeface="Barlow Condensed"/>
                <a:cs typeface="Barlow Condensed"/>
                <a:sym typeface="Barlow Condensed"/>
              </a:defRPr>
            </a:lvl1pPr>
            <a:lvl2pPr lvl="1"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2pPr>
            <a:lvl3pPr lvl="2"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3pPr>
            <a:lvl4pPr lvl="3"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4pPr>
            <a:lvl5pPr lvl="4"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5pPr>
            <a:lvl6pPr lvl="5"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6pPr>
            <a:lvl7pPr lvl="6"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7pPr>
            <a:lvl8pPr lvl="7"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8pPr>
            <a:lvl9pPr lvl="8" algn="r"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9pPr>
          </a:lstStyle>
          <a:p>
            <a:endParaRPr/>
          </a:p>
        </p:txBody>
      </p:sp>
      <p:sp>
        <p:nvSpPr>
          <p:cNvPr id="83" name="Google Shape;83;p13"/>
          <p:cNvSpPr txBox="1">
            <a:spLocks noGrp="1"/>
          </p:cNvSpPr>
          <p:nvPr>
            <p:ph type="title" idx="15"/>
          </p:nvPr>
        </p:nvSpPr>
        <p:spPr>
          <a:xfrm>
            <a:off x="796638" y="369475"/>
            <a:ext cx="7550700" cy="569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4" name="Google Shape;84;p13"/>
          <p:cNvSpPr/>
          <p:nvPr/>
        </p:nvSpPr>
        <p:spPr>
          <a:xfrm rot="5400000">
            <a:off x="5955825" y="1936275"/>
            <a:ext cx="5166300" cy="12486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5" name="Google Shape;85;p13"/>
          <p:cNvPicPr preferRelativeResize="0"/>
          <p:nvPr/>
        </p:nvPicPr>
        <p:blipFill rotWithShape="1">
          <a:blip r:embed="rId2">
            <a:alphaModFix/>
          </a:blip>
          <a:srcRect l="33529" t="55278" r="24783" b="-7129"/>
          <a:stretch/>
        </p:blipFill>
        <p:spPr>
          <a:xfrm>
            <a:off x="5930801" y="0"/>
            <a:ext cx="3213200" cy="2666899"/>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hree columns">
  <p:cSld name="CUSTOM_4">
    <p:bg>
      <p:bgPr>
        <a:solidFill>
          <a:schemeClr val="lt2"/>
        </a:solidFill>
        <a:effectLst/>
      </p:bgPr>
    </p:bg>
    <p:spTree>
      <p:nvGrpSpPr>
        <p:cNvPr id="1" name="Shape 107"/>
        <p:cNvGrpSpPr/>
        <p:nvPr/>
      </p:nvGrpSpPr>
      <p:grpSpPr>
        <a:xfrm>
          <a:off x="0" y="0"/>
          <a:ext cx="0" cy="0"/>
          <a:chOff x="0" y="0"/>
          <a:chExt cx="0" cy="0"/>
        </a:xfrm>
      </p:grpSpPr>
      <p:sp>
        <p:nvSpPr>
          <p:cNvPr id="108" name="Google Shape;108;p18"/>
          <p:cNvSpPr/>
          <p:nvPr/>
        </p:nvSpPr>
        <p:spPr>
          <a:xfrm rot="-5400000" flipH="1">
            <a:off x="3995550" y="-4081575"/>
            <a:ext cx="1111500" cy="9229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9" name="Google Shape;109;p18"/>
          <p:cNvPicPr preferRelativeResize="0"/>
          <p:nvPr/>
        </p:nvPicPr>
        <p:blipFill rotWithShape="1">
          <a:blip r:embed="rId2">
            <a:alphaModFix/>
          </a:blip>
          <a:srcRect l="33529" t="55278" r="24783" b="-7129"/>
          <a:stretch/>
        </p:blipFill>
        <p:spPr>
          <a:xfrm flipH="1">
            <a:off x="-44174" y="0"/>
            <a:ext cx="3213200" cy="2666899"/>
          </a:xfrm>
          <a:prstGeom prst="rect">
            <a:avLst/>
          </a:prstGeom>
          <a:noFill/>
          <a:ln>
            <a:noFill/>
          </a:ln>
        </p:spPr>
      </p:pic>
      <p:pic>
        <p:nvPicPr>
          <p:cNvPr id="110" name="Google Shape;110;p18"/>
          <p:cNvPicPr preferRelativeResize="0"/>
          <p:nvPr/>
        </p:nvPicPr>
        <p:blipFill rotWithShape="1">
          <a:blip r:embed="rId2">
            <a:alphaModFix/>
          </a:blip>
          <a:srcRect l="8257" t="47412" r="65703" b="-1370"/>
          <a:stretch/>
        </p:blipFill>
        <p:spPr>
          <a:xfrm rot="10800000" flipH="1">
            <a:off x="7156176" y="2404776"/>
            <a:ext cx="2007099" cy="2775324"/>
          </a:xfrm>
          <a:prstGeom prst="rect">
            <a:avLst/>
          </a:prstGeom>
          <a:noFill/>
          <a:ln>
            <a:noFill/>
          </a:ln>
        </p:spPr>
      </p:pic>
      <p:sp>
        <p:nvSpPr>
          <p:cNvPr id="111" name="Google Shape;111;p18"/>
          <p:cNvSpPr txBox="1">
            <a:spLocks noGrp="1"/>
          </p:cNvSpPr>
          <p:nvPr>
            <p:ph type="subTitle" idx="1"/>
          </p:nvPr>
        </p:nvSpPr>
        <p:spPr>
          <a:xfrm>
            <a:off x="3406650" y="3372975"/>
            <a:ext cx="2330700" cy="719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None/>
              <a:defRPr sz="1400"/>
            </a:lvl1pPr>
            <a:lvl2pPr lvl="1" rtl="0">
              <a:spcBef>
                <a:spcPts val="0"/>
              </a:spcBef>
              <a:spcAft>
                <a:spcPts val="0"/>
              </a:spcAft>
              <a:buClr>
                <a:schemeClr val="dk1"/>
              </a:buClr>
              <a:buSzPts val="1400"/>
              <a:buNone/>
              <a:defRPr sz="1400">
                <a:solidFill>
                  <a:schemeClr val="dk1"/>
                </a:solidFill>
              </a:defRPr>
            </a:lvl2pPr>
            <a:lvl3pPr lvl="2" rtl="0">
              <a:spcBef>
                <a:spcPts val="0"/>
              </a:spcBef>
              <a:spcAft>
                <a:spcPts val="0"/>
              </a:spcAft>
              <a:buClr>
                <a:schemeClr val="dk1"/>
              </a:buClr>
              <a:buSzPts val="1400"/>
              <a:buNone/>
              <a:defRPr sz="1400">
                <a:solidFill>
                  <a:schemeClr val="dk1"/>
                </a:solidFill>
              </a:defRPr>
            </a:lvl3pPr>
            <a:lvl4pPr lvl="3" rtl="0">
              <a:spcBef>
                <a:spcPts val="0"/>
              </a:spcBef>
              <a:spcAft>
                <a:spcPts val="0"/>
              </a:spcAft>
              <a:buClr>
                <a:schemeClr val="dk1"/>
              </a:buClr>
              <a:buSzPts val="1400"/>
              <a:buNone/>
              <a:defRPr sz="1400">
                <a:solidFill>
                  <a:schemeClr val="dk1"/>
                </a:solidFill>
              </a:defRPr>
            </a:lvl4pPr>
            <a:lvl5pPr lvl="4" rtl="0">
              <a:spcBef>
                <a:spcPts val="0"/>
              </a:spcBef>
              <a:spcAft>
                <a:spcPts val="0"/>
              </a:spcAft>
              <a:buClr>
                <a:schemeClr val="dk1"/>
              </a:buClr>
              <a:buSzPts val="1400"/>
              <a:buNone/>
              <a:defRPr sz="1400">
                <a:solidFill>
                  <a:schemeClr val="dk1"/>
                </a:solidFill>
              </a:defRPr>
            </a:lvl5pPr>
            <a:lvl6pPr lvl="5" rtl="0">
              <a:spcBef>
                <a:spcPts val="0"/>
              </a:spcBef>
              <a:spcAft>
                <a:spcPts val="0"/>
              </a:spcAft>
              <a:buClr>
                <a:schemeClr val="dk1"/>
              </a:buClr>
              <a:buSzPts val="1400"/>
              <a:buNone/>
              <a:defRPr sz="1400">
                <a:solidFill>
                  <a:schemeClr val="dk1"/>
                </a:solidFill>
              </a:defRPr>
            </a:lvl6pPr>
            <a:lvl7pPr lvl="6" rtl="0">
              <a:spcBef>
                <a:spcPts val="0"/>
              </a:spcBef>
              <a:spcAft>
                <a:spcPts val="0"/>
              </a:spcAft>
              <a:buClr>
                <a:schemeClr val="dk1"/>
              </a:buClr>
              <a:buSzPts val="1400"/>
              <a:buNone/>
              <a:defRPr sz="1400">
                <a:solidFill>
                  <a:schemeClr val="dk1"/>
                </a:solidFill>
              </a:defRPr>
            </a:lvl7pPr>
            <a:lvl8pPr lvl="7" rtl="0">
              <a:spcBef>
                <a:spcPts val="0"/>
              </a:spcBef>
              <a:spcAft>
                <a:spcPts val="0"/>
              </a:spcAft>
              <a:buClr>
                <a:schemeClr val="dk1"/>
              </a:buClr>
              <a:buSzPts val="1400"/>
              <a:buNone/>
              <a:defRPr sz="1400">
                <a:solidFill>
                  <a:schemeClr val="dk1"/>
                </a:solidFill>
              </a:defRPr>
            </a:lvl8pPr>
            <a:lvl9pPr lvl="8" rtl="0">
              <a:spcBef>
                <a:spcPts val="0"/>
              </a:spcBef>
              <a:spcAft>
                <a:spcPts val="0"/>
              </a:spcAft>
              <a:buClr>
                <a:schemeClr val="dk1"/>
              </a:buClr>
              <a:buSzPts val="1400"/>
              <a:buNone/>
              <a:defRPr sz="1400">
                <a:solidFill>
                  <a:schemeClr val="dk1"/>
                </a:solidFill>
              </a:defRPr>
            </a:lvl9pPr>
          </a:lstStyle>
          <a:p>
            <a:endParaRPr/>
          </a:p>
        </p:txBody>
      </p:sp>
      <p:sp>
        <p:nvSpPr>
          <p:cNvPr id="112" name="Google Shape;112;p18"/>
          <p:cNvSpPr txBox="1">
            <a:spLocks noGrp="1"/>
          </p:cNvSpPr>
          <p:nvPr>
            <p:ph type="subTitle" idx="2"/>
          </p:nvPr>
        </p:nvSpPr>
        <p:spPr>
          <a:xfrm>
            <a:off x="5858600" y="3372980"/>
            <a:ext cx="2330700" cy="719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None/>
              <a:defRPr sz="1400"/>
            </a:lvl1pPr>
            <a:lvl2pPr lvl="1" rtl="0">
              <a:spcBef>
                <a:spcPts val="0"/>
              </a:spcBef>
              <a:spcAft>
                <a:spcPts val="0"/>
              </a:spcAft>
              <a:buClr>
                <a:schemeClr val="dk1"/>
              </a:buClr>
              <a:buSzPts val="1400"/>
              <a:buNone/>
              <a:defRPr sz="1400">
                <a:solidFill>
                  <a:schemeClr val="dk1"/>
                </a:solidFill>
              </a:defRPr>
            </a:lvl2pPr>
            <a:lvl3pPr lvl="2" rtl="0">
              <a:spcBef>
                <a:spcPts val="0"/>
              </a:spcBef>
              <a:spcAft>
                <a:spcPts val="0"/>
              </a:spcAft>
              <a:buClr>
                <a:schemeClr val="dk1"/>
              </a:buClr>
              <a:buSzPts val="1400"/>
              <a:buNone/>
              <a:defRPr sz="1400">
                <a:solidFill>
                  <a:schemeClr val="dk1"/>
                </a:solidFill>
              </a:defRPr>
            </a:lvl3pPr>
            <a:lvl4pPr lvl="3" rtl="0">
              <a:spcBef>
                <a:spcPts val="0"/>
              </a:spcBef>
              <a:spcAft>
                <a:spcPts val="0"/>
              </a:spcAft>
              <a:buClr>
                <a:schemeClr val="dk1"/>
              </a:buClr>
              <a:buSzPts val="1400"/>
              <a:buNone/>
              <a:defRPr sz="1400">
                <a:solidFill>
                  <a:schemeClr val="dk1"/>
                </a:solidFill>
              </a:defRPr>
            </a:lvl4pPr>
            <a:lvl5pPr lvl="4" rtl="0">
              <a:spcBef>
                <a:spcPts val="0"/>
              </a:spcBef>
              <a:spcAft>
                <a:spcPts val="0"/>
              </a:spcAft>
              <a:buClr>
                <a:schemeClr val="dk1"/>
              </a:buClr>
              <a:buSzPts val="1400"/>
              <a:buNone/>
              <a:defRPr sz="1400">
                <a:solidFill>
                  <a:schemeClr val="dk1"/>
                </a:solidFill>
              </a:defRPr>
            </a:lvl5pPr>
            <a:lvl6pPr lvl="5" rtl="0">
              <a:spcBef>
                <a:spcPts val="0"/>
              </a:spcBef>
              <a:spcAft>
                <a:spcPts val="0"/>
              </a:spcAft>
              <a:buClr>
                <a:schemeClr val="dk1"/>
              </a:buClr>
              <a:buSzPts val="1400"/>
              <a:buNone/>
              <a:defRPr sz="1400">
                <a:solidFill>
                  <a:schemeClr val="dk1"/>
                </a:solidFill>
              </a:defRPr>
            </a:lvl6pPr>
            <a:lvl7pPr lvl="6" rtl="0">
              <a:spcBef>
                <a:spcPts val="0"/>
              </a:spcBef>
              <a:spcAft>
                <a:spcPts val="0"/>
              </a:spcAft>
              <a:buClr>
                <a:schemeClr val="dk1"/>
              </a:buClr>
              <a:buSzPts val="1400"/>
              <a:buNone/>
              <a:defRPr sz="1400">
                <a:solidFill>
                  <a:schemeClr val="dk1"/>
                </a:solidFill>
              </a:defRPr>
            </a:lvl7pPr>
            <a:lvl8pPr lvl="7" rtl="0">
              <a:spcBef>
                <a:spcPts val="0"/>
              </a:spcBef>
              <a:spcAft>
                <a:spcPts val="0"/>
              </a:spcAft>
              <a:buClr>
                <a:schemeClr val="dk1"/>
              </a:buClr>
              <a:buSzPts val="1400"/>
              <a:buNone/>
              <a:defRPr sz="1400">
                <a:solidFill>
                  <a:schemeClr val="dk1"/>
                </a:solidFill>
              </a:defRPr>
            </a:lvl8pPr>
            <a:lvl9pPr lvl="8" rtl="0">
              <a:spcBef>
                <a:spcPts val="0"/>
              </a:spcBef>
              <a:spcAft>
                <a:spcPts val="0"/>
              </a:spcAft>
              <a:buClr>
                <a:schemeClr val="dk1"/>
              </a:buClr>
              <a:buSzPts val="1400"/>
              <a:buNone/>
              <a:defRPr sz="1400">
                <a:solidFill>
                  <a:schemeClr val="dk1"/>
                </a:solidFill>
              </a:defRPr>
            </a:lvl9pPr>
          </a:lstStyle>
          <a:p>
            <a:endParaRPr/>
          </a:p>
        </p:txBody>
      </p:sp>
      <p:sp>
        <p:nvSpPr>
          <p:cNvPr id="113" name="Google Shape;113;p18"/>
          <p:cNvSpPr txBox="1">
            <a:spLocks noGrp="1"/>
          </p:cNvSpPr>
          <p:nvPr>
            <p:ph type="subTitle" idx="3"/>
          </p:nvPr>
        </p:nvSpPr>
        <p:spPr>
          <a:xfrm>
            <a:off x="5858600" y="2902775"/>
            <a:ext cx="2330700" cy="4533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500"/>
              <a:buFont typeface="Delius Swash Caps"/>
              <a:buNone/>
              <a:defRPr sz="2500">
                <a:latin typeface="Barlow Condensed"/>
                <a:ea typeface="Barlow Condensed"/>
                <a:cs typeface="Barlow Condensed"/>
                <a:sym typeface="Barlow Condensed"/>
              </a:defRPr>
            </a:lvl1pPr>
            <a:lvl2pPr lvl="1"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2pPr>
            <a:lvl3pPr lvl="2"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3pPr>
            <a:lvl4pPr lvl="3"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4pPr>
            <a:lvl5pPr lvl="4"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5pPr>
            <a:lvl6pPr lvl="5"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6pPr>
            <a:lvl7pPr lvl="6"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7pPr>
            <a:lvl8pPr lvl="7"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8pPr>
            <a:lvl9pPr lvl="8"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9pPr>
          </a:lstStyle>
          <a:p>
            <a:endParaRPr/>
          </a:p>
        </p:txBody>
      </p:sp>
      <p:sp>
        <p:nvSpPr>
          <p:cNvPr id="114" name="Google Shape;114;p18"/>
          <p:cNvSpPr txBox="1">
            <a:spLocks noGrp="1"/>
          </p:cNvSpPr>
          <p:nvPr>
            <p:ph type="subTitle" idx="4"/>
          </p:nvPr>
        </p:nvSpPr>
        <p:spPr>
          <a:xfrm>
            <a:off x="954700" y="3372975"/>
            <a:ext cx="2330700" cy="719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1"/>
              </a:buClr>
              <a:buSzPts val="1400"/>
              <a:buNone/>
              <a:defRPr sz="1400"/>
            </a:lvl1pPr>
            <a:lvl2pPr lvl="1" rtl="0">
              <a:spcBef>
                <a:spcPts val="0"/>
              </a:spcBef>
              <a:spcAft>
                <a:spcPts val="0"/>
              </a:spcAft>
              <a:buClr>
                <a:schemeClr val="dk1"/>
              </a:buClr>
              <a:buSzPts val="1400"/>
              <a:buNone/>
              <a:defRPr sz="1400">
                <a:solidFill>
                  <a:schemeClr val="dk1"/>
                </a:solidFill>
              </a:defRPr>
            </a:lvl2pPr>
            <a:lvl3pPr lvl="2" rtl="0">
              <a:spcBef>
                <a:spcPts val="0"/>
              </a:spcBef>
              <a:spcAft>
                <a:spcPts val="0"/>
              </a:spcAft>
              <a:buClr>
                <a:schemeClr val="dk1"/>
              </a:buClr>
              <a:buSzPts val="1400"/>
              <a:buNone/>
              <a:defRPr sz="1400">
                <a:solidFill>
                  <a:schemeClr val="dk1"/>
                </a:solidFill>
              </a:defRPr>
            </a:lvl3pPr>
            <a:lvl4pPr lvl="3" rtl="0">
              <a:spcBef>
                <a:spcPts val="0"/>
              </a:spcBef>
              <a:spcAft>
                <a:spcPts val="0"/>
              </a:spcAft>
              <a:buClr>
                <a:schemeClr val="dk1"/>
              </a:buClr>
              <a:buSzPts val="1400"/>
              <a:buNone/>
              <a:defRPr sz="1400">
                <a:solidFill>
                  <a:schemeClr val="dk1"/>
                </a:solidFill>
              </a:defRPr>
            </a:lvl4pPr>
            <a:lvl5pPr lvl="4" rtl="0">
              <a:spcBef>
                <a:spcPts val="0"/>
              </a:spcBef>
              <a:spcAft>
                <a:spcPts val="0"/>
              </a:spcAft>
              <a:buClr>
                <a:schemeClr val="dk1"/>
              </a:buClr>
              <a:buSzPts val="1400"/>
              <a:buNone/>
              <a:defRPr sz="1400">
                <a:solidFill>
                  <a:schemeClr val="dk1"/>
                </a:solidFill>
              </a:defRPr>
            </a:lvl5pPr>
            <a:lvl6pPr lvl="5" rtl="0">
              <a:spcBef>
                <a:spcPts val="0"/>
              </a:spcBef>
              <a:spcAft>
                <a:spcPts val="0"/>
              </a:spcAft>
              <a:buClr>
                <a:schemeClr val="dk1"/>
              </a:buClr>
              <a:buSzPts val="1400"/>
              <a:buNone/>
              <a:defRPr sz="1400">
                <a:solidFill>
                  <a:schemeClr val="dk1"/>
                </a:solidFill>
              </a:defRPr>
            </a:lvl6pPr>
            <a:lvl7pPr lvl="6" rtl="0">
              <a:spcBef>
                <a:spcPts val="0"/>
              </a:spcBef>
              <a:spcAft>
                <a:spcPts val="0"/>
              </a:spcAft>
              <a:buClr>
                <a:schemeClr val="dk1"/>
              </a:buClr>
              <a:buSzPts val="1400"/>
              <a:buNone/>
              <a:defRPr sz="1400">
                <a:solidFill>
                  <a:schemeClr val="dk1"/>
                </a:solidFill>
              </a:defRPr>
            </a:lvl7pPr>
            <a:lvl8pPr lvl="7" rtl="0">
              <a:spcBef>
                <a:spcPts val="0"/>
              </a:spcBef>
              <a:spcAft>
                <a:spcPts val="0"/>
              </a:spcAft>
              <a:buClr>
                <a:schemeClr val="dk1"/>
              </a:buClr>
              <a:buSzPts val="1400"/>
              <a:buNone/>
              <a:defRPr sz="1400">
                <a:solidFill>
                  <a:schemeClr val="dk1"/>
                </a:solidFill>
              </a:defRPr>
            </a:lvl8pPr>
            <a:lvl9pPr lvl="8" rtl="0">
              <a:spcBef>
                <a:spcPts val="0"/>
              </a:spcBef>
              <a:spcAft>
                <a:spcPts val="0"/>
              </a:spcAft>
              <a:buClr>
                <a:schemeClr val="dk1"/>
              </a:buClr>
              <a:buSzPts val="1400"/>
              <a:buNone/>
              <a:defRPr sz="1400">
                <a:solidFill>
                  <a:schemeClr val="dk1"/>
                </a:solidFill>
              </a:defRPr>
            </a:lvl9pPr>
          </a:lstStyle>
          <a:p>
            <a:endParaRPr/>
          </a:p>
        </p:txBody>
      </p:sp>
      <p:sp>
        <p:nvSpPr>
          <p:cNvPr id="115" name="Google Shape;115;p18"/>
          <p:cNvSpPr txBox="1">
            <a:spLocks noGrp="1"/>
          </p:cNvSpPr>
          <p:nvPr>
            <p:ph type="subTitle" idx="5"/>
          </p:nvPr>
        </p:nvSpPr>
        <p:spPr>
          <a:xfrm>
            <a:off x="954700" y="2902775"/>
            <a:ext cx="2330700" cy="4533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500"/>
              <a:buFont typeface="Delius Swash Caps"/>
              <a:buNone/>
              <a:defRPr sz="2500">
                <a:latin typeface="Barlow Condensed"/>
                <a:ea typeface="Barlow Condensed"/>
                <a:cs typeface="Barlow Condensed"/>
                <a:sym typeface="Barlow Condensed"/>
              </a:defRPr>
            </a:lvl1pPr>
            <a:lvl2pPr lvl="1"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2pPr>
            <a:lvl3pPr lvl="2"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3pPr>
            <a:lvl4pPr lvl="3"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4pPr>
            <a:lvl5pPr lvl="4"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5pPr>
            <a:lvl6pPr lvl="5"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6pPr>
            <a:lvl7pPr lvl="6"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7pPr>
            <a:lvl8pPr lvl="7"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8pPr>
            <a:lvl9pPr lvl="8"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9pPr>
          </a:lstStyle>
          <a:p>
            <a:endParaRPr/>
          </a:p>
        </p:txBody>
      </p:sp>
      <p:sp>
        <p:nvSpPr>
          <p:cNvPr id="116" name="Google Shape;116;p18"/>
          <p:cNvSpPr txBox="1">
            <a:spLocks noGrp="1"/>
          </p:cNvSpPr>
          <p:nvPr>
            <p:ph type="subTitle" idx="6"/>
          </p:nvPr>
        </p:nvSpPr>
        <p:spPr>
          <a:xfrm>
            <a:off x="3406650" y="2902775"/>
            <a:ext cx="2330700" cy="4533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500"/>
              <a:buFont typeface="Delius Swash Caps"/>
              <a:buNone/>
              <a:defRPr sz="2500">
                <a:latin typeface="Barlow Condensed"/>
                <a:ea typeface="Barlow Condensed"/>
                <a:cs typeface="Barlow Condensed"/>
                <a:sym typeface="Barlow Condensed"/>
              </a:defRPr>
            </a:lvl1pPr>
            <a:lvl2pPr lvl="1"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2pPr>
            <a:lvl3pPr lvl="2"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3pPr>
            <a:lvl4pPr lvl="3"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4pPr>
            <a:lvl5pPr lvl="4"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5pPr>
            <a:lvl6pPr lvl="5"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6pPr>
            <a:lvl7pPr lvl="6"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7pPr>
            <a:lvl8pPr lvl="7"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8pPr>
            <a:lvl9pPr lvl="8" rtl="0">
              <a:spcBef>
                <a:spcPts val="0"/>
              </a:spcBef>
              <a:spcAft>
                <a:spcPts val="0"/>
              </a:spcAft>
              <a:buClr>
                <a:schemeClr val="dk1"/>
              </a:buClr>
              <a:buSzPts val="2500"/>
              <a:buFont typeface="Delius Swash Caps"/>
              <a:buNone/>
              <a:defRPr sz="2500">
                <a:solidFill>
                  <a:schemeClr val="dk1"/>
                </a:solidFill>
                <a:latin typeface="Delius Swash Caps"/>
                <a:ea typeface="Delius Swash Caps"/>
                <a:cs typeface="Delius Swash Caps"/>
                <a:sym typeface="Delius Swash Caps"/>
              </a:defRPr>
            </a:lvl9pPr>
          </a:lstStyle>
          <a:p>
            <a:endParaRPr/>
          </a:p>
        </p:txBody>
      </p:sp>
      <p:sp>
        <p:nvSpPr>
          <p:cNvPr id="117" name="Google Shape;117;p18"/>
          <p:cNvSpPr txBox="1">
            <a:spLocks noGrp="1"/>
          </p:cNvSpPr>
          <p:nvPr>
            <p:ph type="title"/>
          </p:nvPr>
        </p:nvSpPr>
        <p:spPr>
          <a:xfrm>
            <a:off x="796638" y="369475"/>
            <a:ext cx="7550700" cy="569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hanks">
  <p:cSld name="CUSTOM_1">
    <p:bg>
      <p:bgPr>
        <a:solidFill>
          <a:schemeClr val="lt2"/>
        </a:solidFill>
        <a:effectLst/>
      </p:bgPr>
    </p:bg>
    <p:spTree>
      <p:nvGrpSpPr>
        <p:cNvPr id="1" name="Shape 196"/>
        <p:cNvGrpSpPr/>
        <p:nvPr/>
      </p:nvGrpSpPr>
      <p:grpSpPr>
        <a:xfrm>
          <a:off x="0" y="0"/>
          <a:ext cx="0" cy="0"/>
          <a:chOff x="0" y="0"/>
          <a:chExt cx="0" cy="0"/>
        </a:xfrm>
      </p:grpSpPr>
      <p:sp>
        <p:nvSpPr>
          <p:cNvPr id="197" name="Google Shape;197;p28"/>
          <p:cNvSpPr/>
          <p:nvPr/>
        </p:nvSpPr>
        <p:spPr>
          <a:xfrm rot="5400000">
            <a:off x="1961550" y="232700"/>
            <a:ext cx="5220900" cy="467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8" name="Google Shape;198;p28"/>
          <p:cNvPicPr preferRelativeResize="0"/>
          <p:nvPr/>
        </p:nvPicPr>
        <p:blipFill rotWithShape="1">
          <a:blip r:embed="rId2">
            <a:alphaModFix/>
          </a:blip>
          <a:srcRect l="31103" t="-2755" r="12055" b="36666"/>
          <a:stretch/>
        </p:blipFill>
        <p:spPr>
          <a:xfrm rot="-5400000" flipH="1">
            <a:off x="5253776" y="1253274"/>
            <a:ext cx="4381124" cy="3399325"/>
          </a:xfrm>
          <a:prstGeom prst="rect">
            <a:avLst/>
          </a:prstGeom>
          <a:noFill/>
          <a:ln>
            <a:noFill/>
          </a:ln>
        </p:spPr>
      </p:pic>
      <p:pic>
        <p:nvPicPr>
          <p:cNvPr id="199" name="Google Shape;199;p28"/>
          <p:cNvPicPr preferRelativeResize="0"/>
          <p:nvPr/>
        </p:nvPicPr>
        <p:blipFill rotWithShape="1">
          <a:blip r:embed="rId2">
            <a:alphaModFix/>
          </a:blip>
          <a:srcRect l="34907" t="4725" r="21598" b="2441"/>
          <a:stretch/>
        </p:blipFill>
        <p:spPr>
          <a:xfrm rot="10800000">
            <a:off x="-71276" y="-38200"/>
            <a:ext cx="3352401" cy="4775099"/>
          </a:xfrm>
          <a:prstGeom prst="rect">
            <a:avLst/>
          </a:prstGeom>
          <a:noFill/>
          <a:ln>
            <a:noFill/>
          </a:ln>
        </p:spPr>
      </p:pic>
      <p:sp>
        <p:nvSpPr>
          <p:cNvPr id="200" name="Google Shape;200;p28"/>
          <p:cNvSpPr txBox="1">
            <a:spLocks noGrp="1"/>
          </p:cNvSpPr>
          <p:nvPr>
            <p:ph type="ctrTitle"/>
          </p:nvPr>
        </p:nvSpPr>
        <p:spPr>
          <a:xfrm>
            <a:off x="2574900" y="336450"/>
            <a:ext cx="3994200" cy="12273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2"/>
              </a:buClr>
              <a:buSzPts val="5200"/>
              <a:buNone/>
              <a:defRPr sz="8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201" name="Google Shape;201;p28"/>
          <p:cNvSpPr txBox="1">
            <a:spLocks noGrp="1"/>
          </p:cNvSpPr>
          <p:nvPr>
            <p:ph type="subTitle" idx="1"/>
          </p:nvPr>
        </p:nvSpPr>
        <p:spPr>
          <a:xfrm>
            <a:off x="2763300" y="1519175"/>
            <a:ext cx="3617400" cy="118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02" name="Google Shape;202;p28"/>
          <p:cNvSpPr txBox="1"/>
          <p:nvPr/>
        </p:nvSpPr>
        <p:spPr>
          <a:xfrm>
            <a:off x="2886300" y="3565275"/>
            <a:ext cx="3371400" cy="6384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sz="1200">
                <a:solidFill>
                  <a:schemeClr val="dk1"/>
                </a:solidFill>
                <a:latin typeface="Didact Gothic"/>
                <a:ea typeface="Didact Gothic"/>
                <a:cs typeface="Didact Gothic"/>
                <a:sym typeface="Didact Gothic"/>
              </a:rPr>
              <a:t>CREDITS: This presentation template was created by </a:t>
            </a:r>
            <a:r>
              <a:rPr lang="en" sz="1200" b="1">
                <a:solidFill>
                  <a:schemeClr val="dk1"/>
                </a:solidFill>
                <a:uFill>
                  <a:noFill/>
                </a:uFill>
                <a:latin typeface="Didact Gothic"/>
                <a:ea typeface="Didact Gothic"/>
                <a:cs typeface="Didact Gothic"/>
                <a:sym typeface="Didact Gothic"/>
                <a:hlinkClick r:id="rId3">
                  <a:extLst>
                    <a:ext uri="{A12FA001-AC4F-418D-AE19-62706E023703}">
                      <ahyp:hlinkClr xmlns:ahyp="http://schemas.microsoft.com/office/drawing/2018/hyperlinkcolor" val="tx"/>
                    </a:ext>
                  </a:extLst>
                </a:hlinkClick>
              </a:rPr>
              <a:t>Slidesgo</a:t>
            </a:r>
            <a:r>
              <a:rPr lang="en" sz="1200">
                <a:solidFill>
                  <a:schemeClr val="dk1"/>
                </a:solidFill>
                <a:latin typeface="Didact Gothic"/>
                <a:ea typeface="Didact Gothic"/>
                <a:cs typeface="Didact Gothic"/>
                <a:sym typeface="Didact Gothic"/>
              </a:rPr>
              <a:t>, and includes icons by </a:t>
            </a:r>
            <a:r>
              <a:rPr lang="en" sz="1200" b="1">
                <a:solidFill>
                  <a:schemeClr val="dk1"/>
                </a:solidFill>
                <a:uFill>
                  <a:noFill/>
                </a:uFill>
                <a:latin typeface="Didact Gothic"/>
                <a:ea typeface="Didact Gothic"/>
                <a:cs typeface="Didact Gothic"/>
                <a:sym typeface="Didact Gothic"/>
                <a:hlinkClick r:id="rId4">
                  <a:extLst>
                    <a:ext uri="{A12FA001-AC4F-418D-AE19-62706E023703}">
                      <ahyp:hlinkClr xmlns:ahyp="http://schemas.microsoft.com/office/drawing/2018/hyperlinkcolor" val="tx"/>
                    </a:ext>
                  </a:extLst>
                </a:hlinkClick>
              </a:rPr>
              <a:t>Flaticon</a:t>
            </a:r>
            <a:r>
              <a:rPr lang="en" sz="1200">
                <a:solidFill>
                  <a:schemeClr val="dk1"/>
                </a:solidFill>
                <a:latin typeface="Didact Gothic"/>
                <a:ea typeface="Didact Gothic"/>
                <a:cs typeface="Didact Gothic"/>
                <a:sym typeface="Didact Gothic"/>
              </a:rPr>
              <a:t>, and infographics &amp; images by </a:t>
            </a:r>
            <a:r>
              <a:rPr lang="en" sz="1200" b="1">
                <a:solidFill>
                  <a:schemeClr val="dk1"/>
                </a:solidFill>
                <a:uFill>
                  <a:noFill/>
                </a:uFill>
                <a:latin typeface="Didact Gothic"/>
                <a:ea typeface="Didact Gothic"/>
                <a:cs typeface="Didact Gothic"/>
                <a:sym typeface="Didact Gothic"/>
                <a:hlinkClick r:id="rId5">
                  <a:extLst>
                    <a:ext uri="{A12FA001-AC4F-418D-AE19-62706E023703}">
                      <ahyp:hlinkClr xmlns:ahyp="http://schemas.microsoft.com/office/drawing/2018/hyperlinkcolor" val="tx"/>
                    </a:ext>
                  </a:extLst>
                </a:hlinkClick>
              </a:rPr>
              <a:t>Freepi</a:t>
            </a:r>
            <a:r>
              <a:rPr lang="en" sz="1200" b="1">
                <a:solidFill>
                  <a:schemeClr val="dk1"/>
                </a:solidFill>
                <a:latin typeface="Didact Gothic"/>
                <a:ea typeface="Didact Gothic"/>
                <a:cs typeface="Didact Gothic"/>
                <a:sym typeface="Didact Gothic"/>
              </a:rPr>
              <a:t>k</a:t>
            </a:r>
            <a:endParaRPr sz="1200" b="1">
              <a:solidFill>
                <a:schemeClr val="dk1"/>
              </a:solidFill>
              <a:latin typeface="Didact Gothic"/>
              <a:ea typeface="Didact Gothic"/>
              <a:cs typeface="Didact Gothic"/>
              <a:sym typeface="Didact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ctr" anchorCtr="0">
            <a:noAutofit/>
          </a:bodyPr>
          <a:lstStyle>
            <a:lvl1pPr lvl="0">
              <a:lnSpc>
                <a:spcPct val="100000"/>
              </a:lnSpc>
              <a:spcBef>
                <a:spcPts val="0"/>
              </a:spcBef>
              <a:spcAft>
                <a:spcPts val="0"/>
              </a:spcAft>
              <a:buClr>
                <a:schemeClr val="dk1"/>
              </a:buClr>
              <a:buSzPts val="3500"/>
              <a:buFont typeface="Barlow Condensed ExtraLight"/>
              <a:buNone/>
              <a:defRPr sz="3500">
                <a:solidFill>
                  <a:schemeClr val="dk1"/>
                </a:solidFill>
                <a:latin typeface="Barlow Condensed ExtraLight"/>
                <a:ea typeface="Barlow Condensed ExtraLight"/>
                <a:cs typeface="Barlow Condensed ExtraLight"/>
                <a:sym typeface="Barlow Condensed ExtraLight"/>
              </a:defRPr>
            </a:lvl1pPr>
            <a:lvl2pPr lvl="1">
              <a:lnSpc>
                <a:spcPct val="100000"/>
              </a:lnSpc>
              <a:spcBef>
                <a:spcPts val="0"/>
              </a:spcBef>
              <a:spcAft>
                <a:spcPts val="0"/>
              </a:spcAft>
              <a:buClr>
                <a:schemeClr val="dk1"/>
              </a:buClr>
              <a:buSzPts val="3500"/>
              <a:buFont typeface="Barlow Condensed ExtraLight"/>
              <a:buNone/>
              <a:defRPr sz="3500">
                <a:solidFill>
                  <a:schemeClr val="dk1"/>
                </a:solidFill>
                <a:latin typeface="Barlow Condensed ExtraLight"/>
                <a:ea typeface="Barlow Condensed ExtraLight"/>
                <a:cs typeface="Barlow Condensed ExtraLight"/>
                <a:sym typeface="Barlow Condensed ExtraLight"/>
              </a:defRPr>
            </a:lvl2pPr>
            <a:lvl3pPr lvl="2">
              <a:lnSpc>
                <a:spcPct val="100000"/>
              </a:lnSpc>
              <a:spcBef>
                <a:spcPts val="0"/>
              </a:spcBef>
              <a:spcAft>
                <a:spcPts val="0"/>
              </a:spcAft>
              <a:buClr>
                <a:schemeClr val="dk1"/>
              </a:buClr>
              <a:buSzPts val="3500"/>
              <a:buFont typeface="Barlow Condensed ExtraLight"/>
              <a:buNone/>
              <a:defRPr sz="3500">
                <a:solidFill>
                  <a:schemeClr val="dk1"/>
                </a:solidFill>
                <a:latin typeface="Barlow Condensed ExtraLight"/>
                <a:ea typeface="Barlow Condensed ExtraLight"/>
                <a:cs typeface="Barlow Condensed ExtraLight"/>
                <a:sym typeface="Barlow Condensed ExtraLight"/>
              </a:defRPr>
            </a:lvl3pPr>
            <a:lvl4pPr lvl="3">
              <a:lnSpc>
                <a:spcPct val="100000"/>
              </a:lnSpc>
              <a:spcBef>
                <a:spcPts val="0"/>
              </a:spcBef>
              <a:spcAft>
                <a:spcPts val="0"/>
              </a:spcAft>
              <a:buClr>
                <a:schemeClr val="dk1"/>
              </a:buClr>
              <a:buSzPts val="3500"/>
              <a:buFont typeface="Barlow Condensed ExtraLight"/>
              <a:buNone/>
              <a:defRPr sz="3500">
                <a:solidFill>
                  <a:schemeClr val="dk1"/>
                </a:solidFill>
                <a:latin typeface="Barlow Condensed ExtraLight"/>
                <a:ea typeface="Barlow Condensed ExtraLight"/>
                <a:cs typeface="Barlow Condensed ExtraLight"/>
                <a:sym typeface="Barlow Condensed ExtraLight"/>
              </a:defRPr>
            </a:lvl4pPr>
            <a:lvl5pPr lvl="4">
              <a:lnSpc>
                <a:spcPct val="100000"/>
              </a:lnSpc>
              <a:spcBef>
                <a:spcPts val="0"/>
              </a:spcBef>
              <a:spcAft>
                <a:spcPts val="0"/>
              </a:spcAft>
              <a:buClr>
                <a:schemeClr val="dk1"/>
              </a:buClr>
              <a:buSzPts val="3500"/>
              <a:buFont typeface="Barlow Condensed ExtraLight"/>
              <a:buNone/>
              <a:defRPr sz="3500">
                <a:solidFill>
                  <a:schemeClr val="dk1"/>
                </a:solidFill>
                <a:latin typeface="Barlow Condensed ExtraLight"/>
                <a:ea typeface="Barlow Condensed ExtraLight"/>
                <a:cs typeface="Barlow Condensed ExtraLight"/>
                <a:sym typeface="Barlow Condensed ExtraLight"/>
              </a:defRPr>
            </a:lvl5pPr>
            <a:lvl6pPr lvl="5">
              <a:lnSpc>
                <a:spcPct val="100000"/>
              </a:lnSpc>
              <a:spcBef>
                <a:spcPts val="0"/>
              </a:spcBef>
              <a:spcAft>
                <a:spcPts val="0"/>
              </a:spcAft>
              <a:buClr>
                <a:schemeClr val="dk1"/>
              </a:buClr>
              <a:buSzPts val="3500"/>
              <a:buFont typeface="Barlow Condensed ExtraLight"/>
              <a:buNone/>
              <a:defRPr sz="3500">
                <a:solidFill>
                  <a:schemeClr val="dk1"/>
                </a:solidFill>
                <a:latin typeface="Barlow Condensed ExtraLight"/>
                <a:ea typeface="Barlow Condensed ExtraLight"/>
                <a:cs typeface="Barlow Condensed ExtraLight"/>
                <a:sym typeface="Barlow Condensed ExtraLight"/>
              </a:defRPr>
            </a:lvl6pPr>
            <a:lvl7pPr lvl="6">
              <a:lnSpc>
                <a:spcPct val="100000"/>
              </a:lnSpc>
              <a:spcBef>
                <a:spcPts val="0"/>
              </a:spcBef>
              <a:spcAft>
                <a:spcPts val="0"/>
              </a:spcAft>
              <a:buClr>
                <a:schemeClr val="dk1"/>
              </a:buClr>
              <a:buSzPts val="3500"/>
              <a:buFont typeface="Barlow Condensed ExtraLight"/>
              <a:buNone/>
              <a:defRPr sz="3500">
                <a:solidFill>
                  <a:schemeClr val="dk1"/>
                </a:solidFill>
                <a:latin typeface="Barlow Condensed ExtraLight"/>
                <a:ea typeface="Barlow Condensed ExtraLight"/>
                <a:cs typeface="Barlow Condensed ExtraLight"/>
                <a:sym typeface="Barlow Condensed ExtraLight"/>
              </a:defRPr>
            </a:lvl7pPr>
            <a:lvl8pPr lvl="7">
              <a:lnSpc>
                <a:spcPct val="100000"/>
              </a:lnSpc>
              <a:spcBef>
                <a:spcPts val="0"/>
              </a:spcBef>
              <a:spcAft>
                <a:spcPts val="0"/>
              </a:spcAft>
              <a:buClr>
                <a:schemeClr val="dk1"/>
              </a:buClr>
              <a:buSzPts val="3500"/>
              <a:buFont typeface="Barlow Condensed ExtraLight"/>
              <a:buNone/>
              <a:defRPr sz="3500">
                <a:solidFill>
                  <a:schemeClr val="dk1"/>
                </a:solidFill>
                <a:latin typeface="Barlow Condensed ExtraLight"/>
                <a:ea typeface="Barlow Condensed ExtraLight"/>
                <a:cs typeface="Barlow Condensed ExtraLight"/>
                <a:sym typeface="Barlow Condensed ExtraLight"/>
              </a:defRPr>
            </a:lvl8pPr>
            <a:lvl9pPr lvl="8">
              <a:lnSpc>
                <a:spcPct val="100000"/>
              </a:lnSpc>
              <a:spcBef>
                <a:spcPts val="0"/>
              </a:spcBef>
              <a:spcAft>
                <a:spcPts val="0"/>
              </a:spcAft>
              <a:buClr>
                <a:schemeClr val="dk1"/>
              </a:buClr>
              <a:buSzPts val="3500"/>
              <a:buFont typeface="Barlow Condensed ExtraLight"/>
              <a:buNone/>
              <a:defRPr sz="3500">
                <a:solidFill>
                  <a:schemeClr val="dk1"/>
                </a:solidFill>
                <a:latin typeface="Barlow Condensed ExtraLight"/>
                <a:ea typeface="Barlow Condensed ExtraLight"/>
                <a:cs typeface="Barlow Condensed ExtraLight"/>
                <a:sym typeface="Barlow Condensed ExtraLigh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1pPr>
            <a:lvl2pPr marL="914400" lvl="1"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5" r:id="rId5"/>
    <p:sldLayoutId id="2147483658" r:id="rId6"/>
    <p:sldLayoutId id="2147483659" r:id="rId7"/>
    <p:sldLayoutId id="2147483664" r:id="rId8"/>
    <p:sldLayoutId id="2147483674" r:id="rId9"/>
    <p:sldLayoutId id="2147483675" r:id="rId10"/>
    <p:sldLayoutId id="2147483676"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video" Target="https://www.youtube.com/embed/SLAd9XouFFU?start=21&amp;feature=oembed" TargetMode="Externa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video" Target="https://www.youtube.com/embed/SLAd9XouFFU?start=284&amp;feature=oembed" TargetMode="Externa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7"/>
          <p:cNvSpPr txBox="1">
            <a:spLocks noGrp="1"/>
          </p:cNvSpPr>
          <p:nvPr>
            <p:ph type="subTitle" idx="1"/>
          </p:nvPr>
        </p:nvSpPr>
        <p:spPr>
          <a:xfrm rot="232">
            <a:off x="2044264" y="2878891"/>
            <a:ext cx="5055472" cy="512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400">
                <a:latin typeface="+mn-lt"/>
              </a:rPr>
              <a:t>BILAS TALUKDAR, YUNHAO ZHANG, TOMER WEISS, </a:t>
            </a:r>
          </a:p>
          <a:p>
            <a:pPr marL="0" lvl="0" indent="0" algn="ctr" rtl="0">
              <a:spcBef>
                <a:spcPts val="0"/>
              </a:spcBef>
              <a:spcAft>
                <a:spcPts val="0"/>
              </a:spcAft>
              <a:buNone/>
            </a:pPr>
            <a:r>
              <a:rPr lang="en-US" sz="1400">
                <a:latin typeface="+mn-lt"/>
              </a:rPr>
              <a:t>New Jersey Institute of Technology, USA</a:t>
            </a:r>
            <a:endParaRPr sz="1400">
              <a:latin typeface="+mn-lt"/>
            </a:endParaRPr>
          </a:p>
        </p:txBody>
      </p:sp>
      <p:sp>
        <p:nvSpPr>
          <p:cNvPr id="229" name="Google Shape;229;p37"/>
          <p:cNvSpPr txBox="1">
            <a:spLocks noGrp="1"/>
          </p:cNvSpPr>
          <p:nvPr>
            <p:ph type="ctrTitle"/>
          </p:nvPr>
        </p:nvSpPr>
        <p:spPr>
          <a:xfrm rot="-861">
            <a:off x="976950" y="932307"/>
            <a:ext cx="7190100" cy="132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4800">
                <a:latin typeface="+mj-lt"/>
                <a:ea typeface="Barlow Condensed"/>
                <a:cs typeface="Barlow Condensed"/>
                <a:sym typeface="Barlow Condensed"/>
              </a:rPr>
              <a:t>Learning Crowd Motion Dynamics with Crowds</a:t>
            </a:r>
            <a:endParaRPr sz="4800">
              <a:latin typeface="+mj-lt"/>
              <a:ea typeface="Barlow Condensed"/>
              <a:cs typeface="Barlow Condensed"/>
              <a:sym typeface="Barlow Condensed"/>
            </a:endParaRPr>
          </a:p>
        </p:txBody>
      </p:sp>
      <p:sp>
        <p:nvSpPr>
          <p:cNvPr id="2" name="Google Shape;228;p37">
            <a:extLst>
              <a:ext uri="{FF2B5EF4-FFF2-40B4-BE49-F238E27FC236}">
                <a16:creationId xmlns:a16="http://schemas.microsoft.com/office/drawing/2014/main" id="{F0132CA9-7EC0-71C8-45D6-ED42AD060BE7}"/>
              </a:ext>
            </a:extLst>
          </p:cNvPr>
          <p:cNvSpPr txBox="1">
            <a:spLocks/>
          </p:cNvSpPr>
          <p:nvPr/>
        </p:nvSpPr>
        <p:spPr>
          <a:xfrm rot="232">
            <a:off x="2196664" y="3590965"/>
            <a:ext cx="5055472" cy="5121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0" indent="0" algn="ctr">
              <a:buClr>
                <a:schemeClr val="dk1"/>
              </a:buClr>
              <a:buSzPts val="2800"/>
              <a:buFont typeface="Didact Gothic"/>
              <a:buNone/>
              <a:defRPr>
                <a:solidFill>
                  <a:schemeClr val="dk1"/>
                </a:solidFill>
                <a:latin typeface="Didact Gothic"/>
                <a:ea typeface="Didact Gothic"/>
                <a:cs typeface="Didact Gothic"/>
                <a:sym typeface="Didact Gothic"/>
              </a:defRPr>
            </a:lvl1pPr>
            <a:lvl2pPr marL="914400" indent="-317500" algn="ctr">
              <a:buClr>
                <a:schemeClr val="dk1"/>
              </a:buClr>
              <a:buSzPts val="2800"/>
              <a:buFont typeface="Didact Gothic"/>
              <a:buNone/>
              <a:defRPr sz="2800">
                <a:solidFill>
                  <a:schemeClr val="dk1"/>
                </a:solidFill>
                <a:latin typeface="Didact Gothic"/>
                <a:ea typeface="Didact Gothic"/>
                <a:cs typeface="Didact Gothic"/>
                <a:sym typeface="Didact Gothic"/>
              </a:defRPr>
            </a:lvl2pPr>
            <a:lvl3pPr marL="1371600" indent="-317500" algn="ctr">
              <a:buClr>
                <a:schemeClr val="dk1"/>
              </a:buClr>
              <a:buSzPts val="2800"/>
              <a:buFont typeface="Didact Gothic"/>
              <a:buNone/>
              <a:defRPr sz="2800">
                <a:solidFill>
                  <a:schemeClr val="dk1"/>
                </a:solidFill>
                <a:latin typeface="Didact Gothic"/>
                <a:ea typeface="Didact Gothic"/>
                <a:cs typeface="Didact Gothic"/>
                <a:sym typeface="Didact Gothic"/>
              </a:defRPr>
            </a:lvl3pPr>
            <a:lvl4pPr marL="1828800" indent="-317500" algn="ctr">
              <a:buClr>
                <a:schemeClr val="dk1"/>
              </a:buClr>
              <a:buSzPts val="2800"/>
              <a:buFont typeface="Didact Gothic"/>
              <a:buNone/>
              <a:defRPr sz="2800">
                <a:solidFill>
                  <a:schemeClr val="dk1"/>
                </a:solidFill>
                <a:latin typeface="Didact Gothic"/>
                <a:ea typeface="Didact Gothic"/>
                <a:cs typeface="Didact Gothic"/>
                <a:sym typeface="Didact Gothic"/>
              </a:defRPr>
            </a:lvl4pPr>
            <a:lvl5pPr marL="2286000" indent="-317500" algn="ctr">
              <a:buClr>
                <a:schemeClr val="dk1"/>
              </a:buClr>
              <a:buSzPts val="2800"/>
              <a:buFont typeface="Didact Gothic"/>
              <a:buNone/>
              <a:defRPr sz="2800">
                <a:solidFill>
                  <a:schemeClr val="dk1"/>
                </a:solidFill>
                <a:latin typeface="Didact Gothic"/>
                <a:ea typeface="Didact Gothic"/>
                <a:cs typeface="Didact Gothic"/>
                <a:sym typeface="Didact Gothic"/>
              </a:defRPr>
            </a:lvl5pPr>
            <a:lvl6pPr marL="2743200" indent="-317500" algn="ctr">
              <a:buClr>
                <a:schemeClr val="dk1"/>
              </a:buClr>
              <a:buSzPts val="2800"/>
              <a:buFont typeface="Didact Gothic"/>
              <a:buNone/>
              <a:defRPr sz="2800">
                <a:solidFill>
                  <a:schemeClr val="dk1"/>
                </a:solidFill>
                <a:latin typeface="Didact Gothic"/>
                <a:ea typeface="Didact Gothic"/>
                <a:cs typeface="Didact Gothic"/>
                <a:sym typeface="Didact Gothic"/>
              </a:defRPr>
            </a:lvl6pPr>
            <a:lvl7pPr marL="3200400" indent="-317500" algn="ctr">
              <a:buClr>
                <a:schemeClr val="dk1"/>
              </a:buClr>
              <a:buSzPts val="2800"/>
              <a:buFont typeface="Didact Gothic"/>
              <a:buNone/>
              <a:defRPr sz="2800">
                <a:solidFill>
                  <a:schemeClr val="dk1"/>
                </a:solidFill>
                <a:latin typeface="Didact Gothic"/>
                <a:ea typeface="Didact Gothic"/>
                <a:cs typeface="Didact Gothic"/>
                <a:sym typeface="Didact Gothic"/>
              </a:defRPr>
            </a:lvl7pPr>
            <a:lvl8pPr marL="3657600" indent="-317500" algn="ctr">
              <a:buClr>
                <a:schemeClr val="dk1"/>
              </a:buClr>
              <a:buSzPts val="2800"/>
              <a:buFont typeface="Didact Gothic"/>
              <a:buNone/>
              <a:defRPr sz="2800">
                <a:solidFill>
                  <a:schemeClr val="dk1"/>
                </a:solidFill>
                <a:latin typeface="Didact Gothic"/>
                <a:ea typeface="Didact Gothic"/>
                <a:cs typeface="Didact Gothic"/>
                <a:sym typeface="Didact Gothic"/>
              </a:defRPr>
            </a:lvl8pPr>
            <a:lvl9pPr marL="4114800" indent="-317500" algn="ctr">
              <a:buClr>
                <a:schemeClr val="dk1"/>
              </a:buClr>
              <a:buSzPts val="2800"/>
              <a:buFont typeface="Didact Gothic"/>
              <a:buNone/>
              <a:defRPr sz="2800">
                <a:solidFill>
                  <a:schemeClr val="dk1"/>
                </a:solidFill>
                <a:latin typeface="Didact Gothic"/>
                <a:ea typeface="Didact Gothic"/>
                <a:cs typeface="Didact Gothic"/>
                <a:sym typeface="Didact Gothic"/>
              </a:defRPr>
            </a:lvl9pPr>
          </a:lstStyle>
          <a:p>
            <a:r>
              <a:rPr lang="en-US" altLang="zh-TW">
                <a:latin typeface="+mn-lt"/>
              </a:rPr>
              <a:t>publication date: May 2024</a:t>
            </a:r>
            <a:endParaRPr lang="en-US">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6" name="Google Shape;274;p42">
            <a:extLst>
              <a:ext uri="{FF2B5EF4-FFF2-40B4-BE49-F238E27FC236}">
                <a16:creationId xmlns:a16="http://schemas.microsoft.com/office/drawing/2014/main" id="{3A79D480-3AF9-9DA4-F69B-75073997B29F}"/>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METHOD</a:t>
            </a:r>
            <a:endParaRPr lang="en-US" sz="3500">
              <a:latin typeface="+mj-lt"/>
            </a:endParaRPr>
          </a:p>
        </p:txBody>
      </p:sp>
      <p:sp>
        <p:nvSpPr>
          <p:cNvPr id="7" name="文字版面配置區 2">
            <a:extLst>
              <a:ext uri="{FF2B5EF4-FFF2-40B4-BE49-F238E27FC236}">
                <a16:creationId xmlns:a16="http://schemas.microsoft.com/office/drawing/2014/main" id="{AEC99D67-33CB-38D9-A6CE-F6CFEE256E61}"/>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139700" indent="0">
              <a:lnSpc>
                <a:spcPct val="150000"/>
              </a:lnSpc>
            </a:pPr>
            <a:r>
              <a:rPr lang="en-US" altLang="zh-TW" b="1">
                <a:latin typeface="+mn-lt"/>
              </a:rPr>
              <a:t>Reward Design</a:t>
            </a:r>
          </a:p>
          <a:p>
            <a:pPr marL="425450" indent="-285750">
              <a:lnSpc>
                <a:spcPct val="150000"/>
              </a:lnSpc>
              <a:buFont typeface="Arial" panose="020B0604020202020204" pitchFamily="34" charset="0"/>
              <a:buChar char="•"/>
            </a:pPr>
            <a:r>
              <a:rPr lang="en-US" altLang="zh-TW">
                <a:latin typeface="+mn-lt"/>
              </a:rPr>
              <a:t>Progress to goal</a:t>
            </a:r>
          </a:p>
          <a:p>
            <a:pPr marL="425450" indent="-285750">
              <a:lnSpc>
                <a:spcPct val="150000"/>
              </a:lnSpc>
              <a:buFont typeface="Arial" panose="020B0604020202020204" pitchFamily="34" charset="0"/>
              <a:buChar char="•"/>
            </a:pPr>
            <a:r>
              <a:rPr lang="en-US" altLang="zh-TW">
                <a:latin typeface="+mn-lt"/>
              </a:rPr>
              <a:t>Collision avoidance</a:t>
            </a:r>
          </a:p>
          <a:p>
            <a:pPr marL="425450" indent="-285750">
              <a:lnSpc>
                <a:spcPct val="150000"/>
              </a:lnSpc>
              <a:buFont typeface="Arial" panose="020B0604020202020204" pitchFamily="34" charset="0"/>
              <a:buChar char="•"/>
            </a:pPr>
            <a:r>
              <a:rPr lang="en-US" altLang="zh-TW">
                <a:latin typeface="+mn-lt"/>
              </a:rPr>
              <a:t>Steering quality</a:t>
            </a:r>
          </a:p>
          <a:p>
            <a:pPr marL="425450" indent="-285750">
              <a:lnSpc>
                <a:spcPct val="150000"/>
              </a:lnSpc>
              <a:buFont typeface="Arial" panose="020B0604020202020204" pitchFamily="34" charset="0"/>
              <a:buChar char="•"/>
            </a:pPr>
            <a:r>
              <a:rPr lang="en-US" altLang="zh-TW">
                <a:latin typeface="+mn-lt"/>
              </a:rPr>
              <a:t>Personal Space</a:t>
            </a:r>
          </a:p>
          <a:p>
            <a:pPr marL="425450" indent="-285750">
              <a:lnSpc>
                <a:spcPct val="150000"/>
              </a:lnSpc>
              <a:buFont typeface="Arial" panose="020B0604020202020204" pitchFamily="34" charset="0"/>
              <a:buChar char="•"/>
            </a:pPr>
            <a:r>
              <a:rPr lang="en-US" altLang="zh-TW">
                <a:latin typeface="+mn-lt"/>
              </a:rPr>
              <a:t>Velocity Blending</a:t>
            </a:r>
            <a:endParaRPr lang="zh-TW" altLang="en-US">
              <a:latin typeface="+mn-lt"/>
            </a:endParaRPr>
          </a:p>
        </p:txBody>
      </p:sp>
      <p:pic>
        <p:nvPicPr>
          <p:cNvPr id="3" name="圖片 2">
            <a:extLst>
              <a:ext uri="{FF2B5EF4-FFF2-40B4-BE49-F238E27FC236}">
                <a16:creationId xmlns:a16="http://schemas.microsoft.com/office/drawing/2014/main" id="{03F6C45B-8213-DF31-1CD1-C537671E9F0B}"/>
              </a:ext>
            </a:extLst>
          </p:cNvPr>
          <p:cNvPicPr>
            <a:picLocks noChangeAspect="1"/>
          </p:cNvPicPr>
          <p:nvPr/>
        </p:nvPicPr>
        <p:blipFill>
          <a:blip r:embed="rId3"/>
          <a:stretch>
            <a:fillRect/>
          </a:stretch>
        </p:blipFill>
        <p:spPr>
          <a:xfrm>
            <a:off x="2953774" y="1887148"/>
            <a:ext cx="2295845" cy="476316"/>
          </a:xfrm>
          <a:prstGeom prst="rect">
            <a:avLst/>
          </a:prstGeom>
        </p:spPr>
      </p:pic>
      <p:pic>
        <p:nvPicPr>
          <p:cNvPr id="5" name="圖片 4">
            <a:extLst>
              <a:ext uri="{FF2B5EF4-FFF2-40B4-BE49-F238E27FC236}">
                <a16:creationId xmlns:a16="http://schemas.microsoft.com/office/drawing/2014/main" id="{BF92FB67-C655-0921-665F-892CF908DA3B}"/>
              </a:ext>
            </a:extLst>
          </p:cNvPr>
          <p:cNvPicPr>
            <a:picLocks noChangeAspect="1"/>
          </p:cNvPicPr>
          <p:nvPr/>
        </p:nvPicPr>
        <p:blipFill>
          <a:blip r:embed="rId4"/>
          <a:stretch>
            <a:fillRect/>
          </a:stretch>
        </p:blipFill>
        <p:spPr>
          <a:xfrm>
            <a:off x="2953774" y="2467794"/>
            <a:ext cx="4077269" cy="809738"/>
          </a:xfrm>
          <a:prstGeom prst="rect">
            <a:avLst/>
          </a:prstGeom>
        </p:spPr>
      </p:pic>
      <p:pic>
        <p:nvPicPr>
          <p:cNvPr id="9" name="圖片 8">
            <a:extLst>
              <a:ext uri="{FF2B5EF4-FFF2-40B4-BE49-F238E27FC236}">
                <a16:creationId xmlns:a16="http://schemas.microsoft.com/office/drawing/2014/main" id="{CEF62FEC-4610-DED8-BBDA-742660F1E658}"/>
              </a:ext>
            </a:extLst>
          </p:cNvPr>
          <p:cNvPicPr>
            <a:picLocks noChangeAspect="1"/>
          </p:cNvPicPr>
          <p:nvPr/>
        </p:nvPicPr>
        <p:blipFill>
          <a:blip r:embed="rId5"/>
          <a:stretch>
            <a:fillRect/>
          </a:stretch>
        </p:blipFill>
        <p:spPr>
          <a:xfrm>
            <a:off x="2953774" y="4200667"/>
            <a:ext cx="4001058" cy="800212"/>
          </a:xfrm>
          <a:prstGeom prst="rect">
            <a:avLst/>
          </a:prstGeom>
        </p:spPr>
      </p:pic>
      <p:pic>
        <p:nvPicPr>
          <p:cNvPr id="11" name="圖片 10">
            <a:extLst>
              <a:ext uri="{FF2B5EF4-FFF2-40B4-BE49-F238E27FC236}">
                <a16:creationId xmlns:a16="http://schemas.microsoft.com/office/drawing/2014/main" id="{8097254D-09BF-00D7-5883-37F5AB25E4BC}"/>
              </a:ext>
            </a:extLst>
          </p:cNvPr>
          <p:cNvPicPr>
            <a:picLocks noChangeAspect="1"/>
          </p:cNvPicPr>
          <p:nvPr/>
        </p:nvPicPr>
        <p:blipFill>
          <a:blip r:embed="rId6"/>
          <a:stretch>
            <a:fillRect/>
          </a:stretch>
        </p:blipFill>
        <p:spPr>
          <a:xfrm>
            <a:off x="2953774" y="3381862"/>
            <a:ext cx="5801535" cy="714475"/>
          </a:xfrm>
          <a:prstGeom prst="rect">
            <a:avLst/>
          </a:prstGeom>
        </p:spPr>
      </p:pic>
      <p:pic>
        <p:nvPicPr>
          <p:cNvPr id="13" name="圖片 12">
            <a:extLst>
              <a:ext uri="{FF2B5EF4-FFF2-40B4-BE49-F238E27FC236}">
                <a16:creationId xmlns:a16="http://schemas.microsoft.com/office/drawing/2014/main" id="{59199D17-2A58-F8B1-4862-E018DECD2C98}"/>
              </a:ext>
            </a:extLst>
          </p:cNvPr>
          <p:cNvPicPr>
            <a:picLocks noChangeAspect="1"/>
          </p:cNvPicPr>
          <p:nvPr/>
        </p:nvPicPr>
        <p:blipFill>
          <a:blip r:embed="rId7"/>
          <a:stretch>
            <a:fillRect/>
          </a:stretch>
        </p:blipFill>
        <p:spPr>
          <a:xfrm>
            <a:off x="2953774" y="1310710"/>
            <a:ext cx="3572374" cy="466790"/>
          </a:xfrm>
          <a:prstGeom prst="rect">
            <a:avLst/>
          </a:prstGeom>
        </p:spPr>
      </p:pic>
      <p:pic>
        <p:nvPicPr>
          <p:cNvPr id="15" name="圖片 14">
            <a:extLst>
              <a:ext uri="{FF2B5EF4-FFF2-40B4-BE49-F238E27FC236}">
                <a16:creationId xmlns:a16="http://schemas.microsoft.com/office/drawing/2014/main" id="{AC59B645-534F-0F5D-1270-F83F3020A4CB}"/>
              </a:ext>
            </a:extLst>
          </p:cNvPr>
          <p:cNvPicPr>
            <a:picLocks noChangeAspect="1"/>
          </p:cNvPicPr>
          <p:nvPr/>
        </p:nvPicPr>
        <p:blipFill>
          <a:blip r:embed="rId8"/>
          <a:stretch>
            <a:fillRect/>
          </a:stretch>
        </p:blipFill>
        <p:spPr>
          <a:xfrm>
            <a:off x="6772125" y="310616"/>
            <a:ext cx="2161308" cy="1966790"/>
          </a:xfrm>
          <a:prstGeom prst="rect">
            <a:avLst/>
          </a:prstGeom>
        </p:spPr>
      </p:pic>
      <p:pic>
        <p:nvPicPr>
          <p:cNvPr id="17" name="圖片 16">
            <a:extLst>
              <a:ext uri="{FF2B5EF4-FFF2-40B4-BE49-F238E27FC236}">
                <a16:creationId xmlns:a16="http://schemas.microsoft.com/office/drawing/2014/main" id="{4C217EEB-B94B-CC14-97A7-1511609FA24A}"/>
              </a:ext>
            </a:extLst>
          </p:cNvPr>
          <p:cNvPicPr>
            <a:picLocks noChangeAspect="1"/>
          </p:cNvPicPr>
          <p:nvPr/>
        </p:nvPicPr>
        <p:blipFill>
          <a:blip r:embed="rId9"/>
          <a:stretch>
            <a:fillRect/>
          </a:stretch>
        </p:blipFill>
        <p:spPr>
          <a:xfrm>
            <a:off x="329314" y="4456619"/>
            <a:ext cx="2457793" cy="438211"/>
          </a:xfrm>
          <a:prstGeom prst="rect">
            <a:avLst/>
          </a:prstGeom>
        </p:spPr>
      </p:pic>
    </p:spTree>
    <p:extLst>
      <p:ext uri="{BB962C8B-B14F-4D97-AF65-F5344CB8AC3E}">
        <p14:creationId xmlns:p14="http://schemas.microsoft.com/office/powerpoint/2010/main" val="296471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16" name="Google Shape;274;p42">
            <a:extLst>
              <a:ext uri="{FF2B5EF4-FFF2-40B4-BE49-F238E27FC236}">
                <a16:creationId xmlns:a16="http://schemas.microsoft.com/office/drawing/2014/main" id="{DB9787F3-63B4-D6D3-D5DE-79EA25F8B8E1}"/>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RESULT</a:t>
            </a:r>
            <a:endParaRPr lang="en-US" sz="3500">
              <a:latin typeface="+mj-lt"/>
            </a:endParaRPr>
          </a:p>
        </p:txBody>
      </p:sp>
      <p:sp>
        <p:nvSpPr>
          <p:cNvPr id="17" name="文字版面配置區 2">
            <a:extLst>
              <a:ext uri="{FF2B5EF4-FFF2-40B4-BE49-F238E27FC236}">
                <a16:creationId xmlns:a16="http://schemas.microsoft.com/office/drawing/2014/main" id="{A5F7ADF5-F0A4-094F-210D-52DB4A95AB87}"/>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139700" indent="0">
              <a:lnSpc>
                <a:spcPct val="150000"/>
              </a:lnSpc>
            </a:pPr>
            <a:r>
              <a:rPr lang="en-US" altLang="zh-TW" b="1">
                <a:latin typeface="+mn-lt"/>
              </a:rPr>
              <a:t>Scenarios</a:t>
            </a:r>
            <a:endParaRPr lang="zh-TW" altLang="en-US" b="1">
              <a:latin typeface="+mn-lt"/>
            </a:endParaRPr>
          </a:p>
        </p:txBody>
      </p:sp>
      <p:pic>
        <p:nvPicPr>
          <p:cNvPr id="3" name="線上媒體 2" title="Learning Crowd Motion Dynamics with Crowds">
            <a:hlinkClick r:id="" action="ppaction://media"/>
            <a:extLst>
              <a:ext uri="{FF2B5EF4-FFF2-40B4-BE49-F238E27FC236}">
                <a16:creationId xmlns:a16="http://schemas.microsoft.com/office/drawing/2014/main" id="{FC5C45FD-8AFD-21CD-CDF3-2DB082BD8921}"/>
              </a:ext>
            </a:extLst>
          </p:cNvPr>
          <p:cNvPicPr>
            <a:picLocks noRot="1" noChangeAspect="1"/>
          </p:cNvPicPr>
          <p:nvPr>
            <a:videoFile r:link="rId1"/>
          </p:nvPr>
        </p:nvPicPr>
        <p:blipFill>
          <a:blip r:embed="rId4"/>
          <a:stretch>
            <a:fillRect/>
          </a:stretch>
        </p:blipFill>
        <p:spPr>
          <a:xfrm>
            <a:off x="1922215" y="1514585"/>
            <a:ext cx="5297982" cy="2993104"/>
          </a:xfrm>
          <a:prstGeom prst="rect">
            <a:avLst/>
          </a:prstGeom>
        </p:spPr>
      </p:pic>
    </p:spTree>
    <p:extLst>
      <p:ext uri="{BB962C8B-B14F-4D97-AF65-F5344CB8AC3E}">
        <p14:creationId xmlns:p14="http://schemas.microsoft.com/office/powerpoint/2010/main" val="197699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16" name="Google Shape;274;p42">
            <a:extLst>
              <a:ext uri="{FF2B5EF4-FFF2-40B4-BE49-F238E27FC236}">
                <a16:creationId xmlns:a16="http://schemas.microsoft.com/office/drawing/2014/main" id="{DB9787F3-63B4-D6D3-D5DE-79EA25F8B8E1}"/>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RESULT</a:t>
            </a:r>
            <a:endParaRPr lang="en-US" sz="3500">
              <a:latin typeface="+mj-lt"/>
            </a:endParaRPr>
          </a:p>
        </p:txBody>
      </p:sp>
      <p:sp>
        <p:nvSpPr>
          <p:cNvPr id="17" name="文字版面配置區 2">
            <a:extLst>
              <a:ext uri="{FF2B5EF4-FFF2-40B4-BE49-F238E27FC236}">
                <a16:creationId xmlns:a16="http://schemas.microsoft.com/office/drawing/2014/main" id="{A5F7ADF5-F0A4-094F-210D-52DB4A95AB87}"/>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139700" indent="0">
              <a:lnSpc>
                <a:spcPct val="150000"/>
              </a:lnSpc>
            </a:pPr>
            <a:r>
              <a:rPr lang="en-US" altLang="zh-TW" b="1">
                <a:latin typeface="+mn-lt"/>
              </a:rPr>
              <a:t>Comparison</a:t>
            </a:r>
            <a:endParaRPr lang="zh-TW" altLang="en-US" b="1">
              <a:latin typeface="+mn-lt"/>
            </a:endParaRPr>
          </a:p>
        </p:txBody>
      </p:sp>
      <p:pic>
        <p:nvPicPr>
          <p:cNvPr id="2" name="線上媒體 1" title="Learning Crowd Motion Dynamics with Crowds">
            <a:hlinkClick r:id="" action="ppaction://media"/>
            <a:extLst>
              <a:ext uri="{FF2B5EF4-FFF2-40B4-BE49-F238E27FC236}">
                <a16:creationId xmlns:a16="http://schemas.microsoft.com/office/drawing/2014/main" id="{59EC60F5-0EBE-8445-7675-4D12487FA548}"/>
              </a:ext>
            </a:extLst>
          </p:cNvPr>
          <p:cNvPicPr>
            <a:picLocks noRot="1" noChangeAspect="1"/>
          </p:cNvPicPr>
          <p:nvPr>
            <a:videoFile r:link="rId1"/>
          </p:nvPr>
        </p:nvPicPr>
        <p:blipFill>
          <a:blip r:embed="rId4"/>
          <a:stretch>
            <a:fillRect/>
          </a:stretch>
        </p:blipFill>
        <p:spPr>
          <a:xfrm>
            <a:off x="1886589" y="1506330"/>
            <a:ext cx="5369234" cy="3033358"/>
          </a:xfrm>
          <a:prstGeom prst="rect">
            <a:avLst/>
          </a:prstGeom>
        </p:spPr>
      </p:pic>
    </p:spTree>
    <p:extLst>
      <p:ext uri="{BB962C8B-B14F-4D97-AF65-F5344CB8AC3E}">
        <p14:creationId xmlns:p14="http://schemas.microsoft.com/office/powerpoint/2010/main" val="115656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16" name="Google Shape;274;p42">
            <a:extLst>
              <a:ext uri="{FF2B5EF4-FFF2-40B4-BE49-F238E27FC236}">
                <a16:creationId xmlns:a16="http://schemas.microsoft.com/office/drawing/2014/main" id="{DB9787F3-63B4-D6D3-D5DE-79EA25F8B8E1}"/>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RESULT</a:t>
            </a:r>
            <a:endParaRPr lang="en-US" sz="3500">
              <a:latin typeface="+mj-lt"/>
            </a:endParaRPr>
          </a:p>
        </p:txBody>
      </p:sp>
      <p:sp>
        <p:nvSpPr>
          <p:cNvPr id="17" name="文字版面配置區 2">
            <a:extLst>
              <a:ext uri="{FF2B5EF4-FFF2-40B4-BE49-F238E27FC236}">
                <a16:creationId xmlns:a16="http://schemas.microsoft.com/office/drawing/2014/main" id="{A5F7ADF5-F0A4-094F-210D-52DB4A95AB87}"/>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139700" indent="0">
              <a:lnSpc>
                <a:spcPct val="150000"/>
              </a:lnSpc>
            </a:pPr>
            <a:r>
              <a:rPr lang="en-US" altLang="zh-TW" b="1">
                <a:latin typeface="+mn-lt"/>
              </a:rPr>
              <a:t>Comparison</a:t>
            </a:r>
            <a:endParaRPr lang="zh-TW" altLang="en-US" b="1">
              <a:latin typeface="+mn-lt"/>
            </a:endParaRPr>
          </a:p>
        </p:txBody>
      </p:sp>
      <p:pic>
        <p:nvPicPr>
          <p:cNvPr id="4" name="圖片 3">
            <a:extLst>
              <a:ext uri="{FF2B5EF4-FFF2-40B4-BE49-F238E27FC236}">
                <a16:creationId xmlns:a16="http://schemas.microsoft.com/office/drawing/2014/main" id="{E36A18AC-8A84-C0F0-B6C2-C5DED02C9A4F}"/>
              </a:ext>
            </a:extLst>
          </p:cNvPr>
          <p:cNvPicPr>
            <a:picLocks noChangeAspect="1"/>
          </p:cNvPicPr>
          <p:nvPr/>
        </p:nvPicPr>
        <p:blipFill>
          <a:blip r:embed="rId3"/>
          <a:stretch>
            <a:fillRect/>
          </a:stretch>
        </p:blipFill>
        <p:spPr>
          <a:xfrm>
            <a:off x="249381" y="1445177"/>
            <a:ext cx="8645238" cy="3274430"/>
          </a:xfrm>
          <a:prstGeom prst="rect">
            <a:avLst/>
          </a:prstGeom>
        </p:spPr>
      </p:pic>
    </p:spTree>
    <p:extLst>
      <p:ext uri="{BB962C8B-B14F-4D97-AF65-F5344CB8AC3E}">
        <p14:creationId xmlns:p14="http://schemas.microsoft.com/office/powerpoint/2010/main" val="122886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4" name="Google Shape;274;p42">
            <a:extLst>
              <a:ext uri="{FF2B5EF4-FFF2-40B4-BE49-F238E27FC236}">
                <a16:creationId xmlns:a16="http://schemas.microsoft.com/office/drawing/2014/main" id="{CEAB3C5C-9879-2BF7-E041-F8DCCF229BFC}"/>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CONCLUSION</a:t>
            </a:r>
            <a:endParaRPr lang="en-US" sz="3500">
              <a:latin typeface="+mj-lt"/>
            </a:endParaRPr>
          </a:p>
        </p:txBody>
      </p:sp>
      <p:sp>
        <p:nvSpPr>
          <p:cNvPr id="5" name="文字版面配置區 2">
            <a:extLst>
              <a:ext uri="{FF2B5EF4-FFF2-40B4-BE49-F238E27FC236}">
                <a16:creationId xmlns:a16="http://schemas.microsoft.com/office/drawing/2014/main" id="{C30F6BB9-FC43-A60F-A19A-0A98C548073D}"/>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a:lnSpc>
                <a:spcPct val="150000"/>
              </a:lnSpc>
              <a:buFont typeface="Arial" panose="020B0604020202020204" pitchFamily="34" charset="0"/>
              <a:buChar char="•"/>
            </a:pPr>
            <a:r>
              <a:rPr lang="en-US" altLang="zh-TW">
                <a:latin typeface="+mn-lt"/>
              </a:rPr>
              <a:t>The paper proposes a learning-based crowd simulation method, inferring optimal parameters through a group-based Bayesian framework and comparing navigation strategies resulting from different hyperparameters.</a:t>
            </a:r>
          </a:p>
          <a:p>
            <a:pPr>
              <a:lnSpc>
                <a:spcPct val="150000"/>
              </a:lnSpc>
              <a:buFont typeface="Arial" panose="020B0604020202020204" pitchFamily="34" charset="0"/>
              <a:buChar char="•"/>
            </a:pPr>
            <a:r>
              <a:rPr lang="en-US" altLang="zh-TW">
                <a:latin typeface="+mn-lt"/>
              </a:rPr>
              <a:t>The optimization of navigation behavior is achieved by rewarding agents for collision avoidance, maintaining personal space, and controlling sharp changes in velocity or acceleration. The method's robustness is demonstrated in multiple crowd navigation scenarios and compared quantitatively and qualitatively with existing works.</a:t>
            </a:r>
          </a:p>
          <a:p>
            <a:pPr>
              <a:lnSpc>
                <a:spcPct val="150000"/>
              </a:lnSpc>
              <a:buFont typeface="Arial" panose="020B0604020202020204" pitchFamily="34" charset="0"/>
              <a:buChar char="•"/>
            </a:pPr>
            <a:r>
              <a:rPr lang="en-US" altLang="zh-TW">
                <a:latin typeface="+mn-lt"/>
              </a:rPr>
              <a:t>Future work includes simulating diverse behaviors of heterogeneous agents in pedestrian scenarios to enhance realism, as well as incorporating visual perception elements to achieve more varied crowd behaviors through the integration of the latest learning methods.</a:t>
            </a:r>
            <a:endParaRPr lang="zh-TW" altLang="en-US">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16"/>
        <p:cNvGrpSpPr/>
        <p:nvPr/>
      </p:nvGrpSpPr>
      <p:grpSpPr>
        <a:xfrm>
          <a:off x="0" y="0"/>
          <a:ext cx="0" cy="0"/>
          <a:chOff x="0" y="0"/>
          <a:chExt cx="0" cy="0"/>
        </a:xfrm>
      </p:grpSpPr>
      <p:sp>
        <p:nvSpPr>
          <p:cNvPr id="817" name="Google Shape;817;p62"/>
          <p:cNvSpPr txBox="1">
            <a:spLocks noGrp="1"/>
          </p:cNvSpPr>
          <p:nvPr>
            <p:ph type="ctrTitle"/>
          </p:nvPr>
        </p:nvSpPr>
        <p:spPr>
          <a:xfrm>
            <a:off x="2574900" y="1958100"/>
            <a:ext cx="3994200" cy="1227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THANKS</a:t>
            </a:r>
            <a:r>
              <a:rPr lang="en">
                <a:latin typeface="Barlow Condensed"/>
                <a:ea typeface="Barlow Condensed"/>
                <a:cs typeface="Barlow Condensed"/>
                <a:sym typeface="Barlow Condensed"/>
              </a:rPr>
              <a:t>!</a:t>
            </a:r>
            <a:endParaRPr>
              <a:latin typeface="Barlow Condensed"/>
              <a:ea typeface="Barlow Condensed"/>
              <a:cs typeface="Barlow Condensed"/>
              <a:sym typeface="Barlow Condensed"/>
            </a:endParaRPr>
          </a:p>
        </p:txBody>
      </p:sp>
      <p:sp>
        <p:nvSpPr>
          <p:cNvPr id="4" name="矩形 3">
            <a:extLst>
              <a:ext uri="{FF2B5EF4-FFF2-40B4-BE49-F238E27FC236}">
                <a16:creationId xmlns:a16="http://schemas.microsoft.com/office/drawing/2014/main" id="{0A960004-3DBB-4058-D6CE-E325F2238D59}"/>
              </a:ext>
            </a:extLst>
          </p:cNvPr>
          <p:cNvSpPr/>
          <p:nvPr/>
        </p:nvSpPr>
        <p:spPr>
          <a:xfrm>
            <a:off x="2873829" y="3384468"/>
            <a:ext cx="3408218" cy="93815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3" name="文字版面配置區 2">
            <a:extLst>
              <a:ext uri="{FF2B5EF4-FFF2-40B4-BE49-F238E27FC236}">
                <a16:creationId xmlns:a16="http://schemas.microsoft.com/office/drawing/2014/main" id="{D4AEBF99-4DED-9983-3220-8D73D9302209}"/>
              </a:ext>
            </a:extLst>
          </p:cNvPr>
          <p:cNvSpPr>
            <a:spLocks noGrp="1"/>
          </p:cNvSpPr>
          <p:nvPr>
            <p:ph type="body" idx="1"/>
          </p:nvPr>
        </p:nvSpPr>
        <p:spPr/>
        <p:txBody>
          <a:bodyPr/>
          <a:lstStyle/>
          <a:p>
            <a:pPr>
              <a:lnSpc>
                <a:spcPct val="150000"/>
              </a:lnSpc>
              <a:buFont typeface="Arial" panose="020B0604020202020204" pitchFamily="34" charset="0"/>
              <a:buChar char="•"/>
            </a:pPr>
            <a:r>
              <a:rPr lang="en-US" altLang="zh-TW" sz="1400">
                <a:latin typeface="+mn-lt"/>
              </a:rPr>
              <a:t>INTRODUCTION</a:t>
            </a:r>
          </a:p>
          <a:p>
            <a:pPr>
              <a:lnSpc>
                <a:spcPct val="150000"/>
              </a:lnSpc>
              <a:buFont typeface="Arial" panose="020B0604020202020204" pitchFamily="34" charset="0"/>
              <a:buChar char="•"/>
            </a:pPr>
            <a:r>
              <a:rPr lang="en-US" altLang="zh-TW" sz="1400">
                <a:latin typeface="+mn-lt"/>
              </a:rPr>
              <a:t>RELATED WORK</a:t>
            </a:r>
          </a:p>
          <a:p>
            <a:pPr>
              <a:lnSpc>
                <a:spcPct val="150000"/>
              </a:lnSpc>
              <a:buFont typeface="Arial" panose="020B0604020202020204" pitchFamily="34" charset="0"/>
              <a:buChar char="•"/>
            </a:pPr>
            <a:r>
              <a:rPr lang="en-US" altLang="zh-TW" sz="1400">
                <a:latin typeface="+mn-lt"/>
              </a:rPr>
              <a:t>METHOD</a:t>
            </a:r>
          </a:p>
          <a:p>
            <a:pPr>
              <a:lnSpc>
                <a:spcPct val="150000"/>
              </a:lnSpc>
              <a:buFont typeface="Arial" panose="020B0604020202020204" pitchFamily="34" charset="0"/>
              <a:buChar char="•"/>
            </a:pPr>
            <a:r>
              <a:rPr lang="en-US" altLang="zh-TW" sz="1400">
                <a:latin typeface="+mn-lt"/>
              </a:rPr>
              <a:t>RESULT</a:t>
            </a:r>
          </a:p>
          <a:p>
            <a:pPr>
              <a:lnSpc>
                <a:spcPct val="150000"/>
              </a:lnSpc>
              <a:buFont typeface="Arial" panose="020B0604020202020204" pitchFamily="34" charset="0"/>
              <a:buChar char="•"/>
            </a:pPr>
            <a:r>
              <a:rPr lang="en-US" altLang="zh-TW" sz="1400">
                <a:latin typeface="+mn-lt"/>
              </a:rPr>
              <a:t>CONCLUSION</a:t>
            </a:r>
            <a:endParaRPr lang="zh-TW" altLang="en-US" sz="1400">
              <a:latin typeface="+mn-lt"/>
            </a:endParaRPr>
          </a:p>
        </p:txBody>
      </p:sp>
      <p:sp>
        <p:nvSpPr>
          <p:cNvPr id="6" name="Google Shape;274;p42">
            <a:extLst>
              <a:ext uri="{FF2B5EF4-FFF2-40B4-BE49-F238E27FC236}">
                <a16:creationId xmlns:a16="http://schemas.microsoft.com/office/drawing/2014/main" id="{509A1884-AA22-8857-9BA7-7251761862D8}"/>
              </a:ext>
            </a:extLst>
          </p:cNvPr>
          <p:cNvSpPr txBox="1">
            <a:spLocks noGrp="1"/>
          </p:cNvSpPr>
          <p:nvPr>
            <p:ph type="title"/>
          </p:nvPr>
        </p:nvSpPr>
        <p:spPr>
          <a:xfrm>
            <a:off x="796638" y="369475"/>
            <a:ext cx="7550700" cy="56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j-lt"/>
                <a:sym typeface="Barlow Condensed"/>
              </a:rPr>
              <a:t>OUTLINE</a:t>
            </a:r>
            <a:endParaRPr>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4" name="Google Shape;274;p42">
            <a:extLst>
              <a:ext uri="{FF2B5EF4-FFF2-40B4-BE49-F238E27FC236}">
                <a16:creationId xmlns:a16="http://schemas.microsoft.com/office/drawing/2014/main" id="{B4115F98-8612-4DB5-A875-31C5D9A7AA22}"/>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INTRODUCTION</a:t>
            </a:r>
            <a:endParaRPr lang="en-US" sz="3500">
              <a:latin typeface="+mj-lt"/>
            </a:endParaRPr>
          </a:p>
        </p:txBody>
      </p:sp>
      <p:sp>
        <p:nvSpPr>
          <p:cNvPr id="29" name="文字版面配置區 2">
            <a:extLst>
              <a:ext uri="{FF2B5EF4-FFF2-40B4-BE49-F238E27FC236}">
                <a16:creationId xmlns:a16="http://schemas.microsoft.com/office/drawing/2014/main" id="{FBFC36A8-1203-E943-7130-73CE814E8C46}"/>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a:lnSpc>
                <a:spcPct val="150000"/>
              </a:lnSpc>
              <a:buFont typeface="Arial" panose="020B0604020202020204" pitchFamily="34" charset="0"/>
              <a:buChar char="•"/>
            </a:pPr>
            <a:r>
              <a:rPr lang="en-US" altLang="zh-TW">
                <a:latin typeface="+mn-lt"/>
              </a:rPr>
              <a:t>Crowd simulations are applied in urban planning, behavioral science, robotics.</a:t>
            </a:r>
          </a:p>
          <a:p>
            <a:pPr>
              <a:lnSpc>
                <a:spcPct val="150000"/>
              </a:lnSpc>
              <a:buFont typeface="Arial" panose="020B0604020202020204" pitchFamily="34" charset="0"/>
              <a:buChar char="•"/>
            </a:pPr>
            <a:r>
              <a:rPr lang="en-US" altLang="zh-TW">
                <a:latin typeface="+mn-lt"/>
              </a:rPr>
              <a:t>Traditional methods find it difficult to predict all navigation events and cannot fully simulate real crowd behavior.</a:t>
            </a:r>
            <a:r>
              <a:rPr lang="zh-TW" altLang="en-US">
                <a:latin typeface="+mn-lt"/>
              </a:rPr>
              <a:t> </a:t>
            </a:r>
            <a:r>
              <a:rPr lang="en-US" altLang="zh-TW">
                <a:latin typeface="+mn-lt"/>
              </a:rPr>
              <a:t>Many existing RL methods fail to simulate natural crowd behavior.</a:t>
            </a:r>
          </a:p>
          <a:p>
            <a:pPr>
              <a:lnSpc>
                <a:spcPct val="150000"/>
              </a:lnSpc>
              <a:buFont typeface="Arial" panose="020B0604020202020204" pitchFamily="34" charset="0"/>
              <a:buChar char="•"/>
            </a:pPr>
            <a:r>
              <a:rPr lang="en-US" altLang="zh-TW">
                <a:latin typeface="+mn-lt"/>
              </a:rPr>
              <a:t>DRL uses neural networks to learn the relationship between input states and output actions, capturing complex behaviors.</a:t>
            </a:r>
          </a:p>
          <a:p>
            <a:pPr>
              <a:lnSpc>
                <a:spcPct val="150000"/>
              </a:lnSpc>
              <a:buFont typeface="Arial" panose="020B0604020202020204" pitchFamily="34" charset="0"/>
              <a:buChar char="•"/>
            </a:pPr>
            <a:r>
              <a:rPr lang="en-US" altLang="zh-TW">
                <a:latin typeface="+mn-lt"/>
              </a:rPr>
              <a:t>This paper proposes a new method to simulate crowd movements, including rewards for natural movements and a position-based dynamics training environment.</a:t>
            </a:r>
          </a:p>
          <a:p>
            <a:pPr>
              <a:lnSpc>
                <a:spcPct val="150000"/>
              </a:lnSpc>
              <a:buFont typeface="Arial" panose="020B0604020202020204" pitchFamily="34" charset="0"/>
              <a:buChar char="•"/>
            </a:pPr>
            <a:r>
              <a:rPr lang="en-US" altLang="zh-TW">
                <a:latin typeface="+mn-lt"/>
              </a:rPr>
              <a:t>Bayesian inference is used to select the hyperparameters of RL policies for optimal simulation results.</a:t>
            </a:r>
            <a:endParaRPr lang="zh-TW" altLang="en-US">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8" name="Google Shape;274;p42">
            <a:extLst>
              <a:ext uri="{FF2B5EF4-FFF2-40B4-BE49-F238E27FC236}">
                <a16:creationId xmlns:a16="http://schemas.microsoft.com/office/drawing/2014/main" id="{B6B5B998-2844-1196-5425-F0CB5464D162}"/>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RELATED</a:t>
            </a:r>
            <a:r>
              <a:rPr lang="zh-TW" altLang="en-US" sz="3500">
                <a:latin typeface="+mj-lt"/>
                <a:sym typeface="Barlow Condensed"/>
              </a:rPr>
              <a:t> </a:t>
            </a:r>
            <a:r>
              <a:rPr lang="en-US" altLang="zh-TW" sz="3500">
                <a:latin typeface="+mj-lt"/>
                <a:sym typeface="Barlow Condensed"/>
              </a:rPr>
              <a:t>WORK</a:t>
            </a:r>
            <a:endParaRPr lang="en-US" sz="3500">
              <a:latin typeface="+mj-lt"/>
            </a:endParaRPr>
          </a:p>
        </p:txBody>
      </p:sp>
      <p:sp>
        <p:nvSpPr>
          <p:cNvPr id="9" name="文字版面配置區 2">
            <a:extLst>
              <a:ext uri="{FF2B5EF4-FFF2-40B4-BE49-F238E27FC236}">
                <a16:creationId xmlns:a16="http://schemas.microsoft.com/office/drawing/2014/main" id="{2E9326A1-E41D-63E5-DBDB-B4F445C3637D}"/>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139700" indent="0">
              <a:lnSpc>
                <a:spcPct val="150000"/>
              </a:lnSpc>
            </a:pPr>
            <a:r>
              <a:rPr lang="en-US" altLang="zh-TW" b="1">
                <a:latin typeface="+mn-lt"/>
              </a:rPr>
              <a:t>Reinforcement Learning</a:t>
            </a:r>
          </a:p>
          <a:p>
            <a:pPr>
              <a:lnSpc>
                <a:spcPct val="150000"/>
              </a:lnSpc>
              <a:buFont typeface="Arial" panose="020B0604020202020204" pitchFamily="34" charset="0"/>
              <a:buChar char="•"/>
            </a:pPr>
            <a:r>
              <a:rPr lang="en-US" altLang="zh-TW">
                <a:latin typeface="+mn-lt"/>
              </a:rPr>
              <a:t>Reinforcement learning has garnered attention due to its ability to adapt to dynamic environments in multi-dimensional decision spaces, particularly in simulating the behavior of multi-agent crowds on a 2D plane.</a:t>
            </a:r>
          </a:p>
          <a:p>
            <a:pPr>
              <a:lnSpc>
                <a:spcPct val="150000"/>
              </a:lnSpc>
              <a:buFont typeface="Arial" panose="020B0604020202020204" pitchFamily="34" charset="0"/>
              <a:buChar char="•"/>
            </a:pPr>
            <a:r>
              <a:rPr lang="en-US" altLang="zh-TW">
                <a:latin typeface="+mn-lt"/>
              </a:rPr>
              <a:t>The advantage of using deep neural networks to simulate crowd behavior lies in its freedom from fixed rules. Instead, it learns navigational behavior through reward guidance, capable of capturing intricate navigation details in various situations.</a:t>
            </a:r>
          </a:p>
          <a:p>
            <a:pPr>
              <a:lnSpc>
                <a:spcPct val="150000"/>
              </a:lnSpc>
              <a:buFont typeface="Arial" panose="020B0604020202020204" pitchFamily="34" charset="0"/>
              <a:buChar char="•"/>
            </a:pPr>
            <a:r>
              <a:rPr lang="en-US" altLang="zh-TW">
                <a:latin typeface="+mn-lt"/>
              </a:rPr>
              <a:t>Compared to Deep Reinforcement Learning (DRL), there are still limitations, such as less generality in strategies, the need for manual encoding of group behaviors like selecting leaders, and a lack of predictive collision avoidance.</a:t>
            </a:r>
          </a:p>
          <a:p>
            <a:pPr lvl="1">
              <a:lnSpc>
                <a:spcPct val="150000"/>
              </a:lnSpc>
              <a:buFont typeface="Arial" panose="020B0604020202020204" pitchFamily="34" charset="0"/>
              <a:buChar char="•"/>
            </a:pPr>
            <a:endParaRPr lang="zh-TW" altLang="en-US" b="1">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8" name="Google Shape;274;p42">
            <a:extLst>
              <a:ext uri="{FF2B5EF4-FFF2-40B4-BE49-F238E27FC236}">
                <a16:creationId xmlns:a16="http://schemas.microsoft.com/office/drawing/2014/main" id="{B6B5B998-2844-1196-5425-F0CB5464D162}"/>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RELATED</a:t>
            </a:r>
            <a:r>
              <a:rPr lang="zh-TW" altLang="en-US" sz="3500">
                <a:latin typeface="+mj-lt"/>
                <a:sym typeface="Barlow Condensed"/>
              </a:rPr>
              <a:t> </a:t>
            </a:r>
            <a:r>
              <a:rPr lang="en-US" altLang="zh-TW" sz="3500">
                <a:latin typeface="+mj-lt"/>
                <a:sym typeface="Barlow Condensed"/>
              </a:rPr>
              <a:t>WORK</a:t>
            </a:r>
            <a:endParaRPr lang="en-US" sz="3500">
              <a:latin typeface="+mj-lt"/>
            </a:endParaRPr>
          </a:p>
        </p:txBody>
      </p:sp>
      <p:sp>
        <p:nvSpPr>
          <p:cNvPr id="9" name="文字版面配置區 2">
            <a:extLst>
              <a:ext uri="{FF2B5EF4-FFF2-40B4-BE49-F238E27FC236}">
                <a16:creationId xmlns:a16="http://schemas.microsoft.com/office/drawing/2014/main" id="{2E9326A1-E41D-63E5-DBDB-B4F445C3637D}"/>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139700" indent="0">
              <a:lnSpc>
                <a:spcPct val="150000"/>
              </a:lnSpc>
            </a:pPr>
            <a:r>
              <a:rPr lang="en-US" altLang="zh-TW" b="1">
                <a:latin typeface="+mn-lt"/>
              </a:rPr>
              <a:t>Other Approaches</a:t>
            </a:r>
          </a:p>
          <a:p>
            <a:pPr marL="425450" indent="-285750">
              <a:lnSpc>
                <a:spcPct val="150000"/>
              </a:lnSpc>
              <a:buFont typeface="Arial" panose="020B0604020202020204" pitchFamily="34" charset="0"/>
              <a:buChar char="•"/>
            </a:pPr>
            <a:r>
              <a:rPr lang="en-US" altLang="zh-TW">
                <a:latin typeface="+mn-lt"/>
              </a:rPr>
              <a:t>The study mentions various methods for simulating crowds, with our paper primarily treating crowds as particles, abstracting agents as particles driven by physical forces. Other aspects like trajectory prediction, path planning, or comprehensive whole-body motion control are crucial for crowd research but are outside the scope of this paper, which focuses on dynamic crowd simulation.</a:t>
            </a:r>
          </a:p>
          <a:p>
            <a:pPr marL="425450" indent="-285750">
              <a:lnSpc>
                <a:spcPct val="150000"/>
              </a:lnSpc>
              <a:buFont typeface="Arial" panose="020B0604020202020204" pitchFamily="34" charset="0"/>
              <a:buChar char="•"/>
            </a:pPr>
            <a:r>
              <a:rPr lang="en-US" altLang="zh-TW">
                <a:latin typeface="+mn-lt"/>
              </a:rPr>
              <a:t>Early research found that crowd flows resemble fluids. Subsequently, researchers proposed various physics-inspired approaches to control crowd behavior, including social forces, time-based collision avoidance, and position constraints.</a:t>
            </a:r>
          </a:p>
          <a:p>
            <a:pPr marL="425450" indent="-285750">
              <a:lnSpc>
                <a:spcPct val="150000"/>
              </a:lnSpc>
              <a:buFont typeface="Arial" panose="020B0604020202020204" pitchFamily="34" charset="0"/>
              <a:buChar char="•"/>
            </a:pPr>
            <a:r>
              <a:rPr lang="en-US" altLang="zh-TW">
                <a:latin typeface="+mn-lt"/>
              </a:rPr>
              <a:t>Another approach is to simulate crowd behavior based on velocity, which is popular due to its ease of use in robot navigation.</a:t>
            </a:r>
            <a:endParaRPr lang="zh-TW" altLang="en-US">
              <a:latin typeface="+mn-lt"/>
            </a:endParaRPr>
          </a:p>
        </p:txBody>
      </p:sp>
    </p:spTree>
    <p:extLst>
      <p:ext uri="{BB962C8B-B14F-4D97-AF65-F5344CB8AC3E}">
        <p14:creationId xmlns:p14="http://schemas.microsoft.com/office/powerpoint/2010/main" val="2849762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6" name="Google Shape;274;p42">
            <a:extLst>
              <a:ext uri="{FF2B5EF4-FFF2-40B4-BE49-F238E27FC236}">
                <a16:creationId xmlns:a16="http://schemas.microsoft.com/office/drawing/2014/main" id="{3A79D480-3AF9-9DA4-F69B-75073997B29F}"/>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METHOD</a:t>
            </a:r>
            <a:endParaRPr lang="en-US" sz="3500">
              <a:latin typeface="+mj-lt"/>
            </a:endParaRPr>
          </a:p>
        </p:txBody>
      </p:sp>
      <p:sp>
        <p:nvSpPr>
          <p:cNvPr id="7" name="文字版面配置區 2">
            <a:extLst>
              <a:ext uri="{FF2B5EF4-FFF2-40B4-BE49-F238E27FC236}">
                <a16:creationId xmlns:a16="http://schemas.microsoft.com/office/drawing/2014/main" id="{AEC99D67-33CB-38D9-A6CE-F6CFEE256E61}"/>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139700" indent="0">
              <a:lnSpc>
                <a:spcPct val="150000"/>
              </a:lnSpc>
            </a:pPr>
            <a:r>
              <a:rPr lang="en-US" altLang="zh-TW" b="1">
                <a:latin typeface="+mn-lt"/>
              </a:rPr>
              <a:t>Environment</a:t>
            </a:r>
            <a:endParaRPr lang="zh-TW" altLang="en-US" b="1">
              <a:latin typeface="+mn-lt"/>
            </a:endParaRPr>
          </a:p>
        </p:txBody>
      </p:sp>
      <p:pic>
        <p:nvPicPr>
          <p:cNvPr id="9" name="圖片 8">
            <a:extLst>
              <a:ext uri="{FF2B5EF4-FFF2-40B4-BE49-F238E27FC236}">
                <a16:creationId xmlns:a16="http://schemas.microsoft.com/office/drawing/2014/main" id="{EF59F68A-8BD6-99B5-FBF3-0B92050401B9}"/>
              </a:ext>
            </a:extLst>
          </p:cNvPr>
          <p:cNvPicPr>
            <a:picLocks noChangeAspect="1"/>
          </p:cNvPicPr>
          <p:nvPr/>
        </p:nvPicPr>
        <p:blipFill>
          <a:blip r:embed="rId3"/>
          <a:stretch>
            <a:fillRect/>
          </a:stretch>
        </p:blipFill>
        <p:spPr>
          <a:xfrm>
            <a:off x="1793174" y="1387553"/>
            <a:ext cx="5557652" cy="2368394"/>
          </a:xfrm>
          <a:prstGeom prst="rect">
            <a:avLst/>
          </a:prstGeom>
        </p:spPr>
      </p:pic>
      <p:sp>
        <p:nvSpPr>
          <p:cNvPr id="10" name="文字方塊 9">
            <a:extLst>
              <a:ext uri="{FF2B5EF4-FFF2-40B4-BE49-F238E27FC236}">
                <a16:creationId xmlns:a16="http://schemas.microsoft.com/office/drawing/2014/main" id="{C200F511-E943-8CB1-DD87-240CFB14FD7D}"/>
              </a:ext>
            </a:extLst>
          </p:cNvPr>
          <p:cNvSpPr txBox="1"/>
          <p:nvPr/>
        </p:nvSpPr>
        <p:spPr>
          <a:xfrm>
            <a:off x="5415148" y="2037976"/>
            <a:ext cx="3728852" cy="523220"/>
          </a:xfrm>
          <a:prstGeom prst="rect">
            <a:avLst/>
          </a:prstGeom>
        </p:spPr>
        <p:txBody>
          <a:bodyPr wrap="square" rtlCol="0">
            <a:spAutoFit/>
          </a:bodyPr>
          <a:lstStyle/>
          <a:p>
            <a:r>
              <a:rPr lang="en-US" altLang="zh-TW">
                <a:solidFill>
                  <a:schemeClr val="dk1"/>
                </a:solidFill>
                <a:latin typeface="+mn-lt"/>
                <a:sym typeface="Didact Gothic"/>
              </a:rPr>
              <a:t>Given this velocity, each agent moves towards a predicted position</a:t>
            </a:r>
            <a:endParaRPr lang="zh-TW" altLang="en-US">
              <a:solidFill>
                <a:schemeClr val="dk1"/>
              </a:solidFill>
              <a:latin typeface="+mn-lt"/>
              <a:sym typeface="Didact Gothic"/>
            </a:endParaRPr>
          </a:p>
        </p:txBody>
      </p:sp>
      <p:cxnSp>
        <p:nvCxnSpPr>
          <p:cNvPr id="15" name="直線單箭頭接點 14">
            <a:extLst>
              <a:ext uri="{FF2B5EF4-FFF2-40B4-BE49-F238E27FC236}">
                <a16:creationId xmlns:a16="http://schemas.microsoft.com/office/drawing/2014/main" id="{CA8F43B0-F785-7DB9-8B2C-4528F5907B00}"/>
              </a:ext>
            </a:extLst>
          </p:cNvPr>
          <p:cNvCxnSpPr>
            <a:cxnSpLocks/>
          </p:cNvCxnSpPr>
          <p:nvPr/>
        </p:nvCxnSpPr>
        <p:spPr>
          <a:xfrm flipH="1">
            <a:off x="3657600" y="2228336"/>
            <a:ext cx="17575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0" name="圖片 19">
            <a:extLst>
              <a:ext uri="{FF2B5EF4-FFF2-40B4-BE49-F238E27FC236}">
                <a16:creationId xmlns:a16="http://schemas.microsoft.com/office/drawing/2014/main" id="{E82B79EE-1EAE-801C-D2FC-D6370D4D8216}"/>
              </a:ext>
            </a:extLst>
          </p:cNvPr>
          <p:cNvPicPr>
            <a:picLocks noChangeAspect="1"/>
          </p:cNvPicPr>
          <p:nvPr/>
        </p:nvPicPr>
        <p:blipFill>
          <a:blip r:embed="rId4"/>
          <a:stretch>
            <a:fillRect/>
          </a:stretch>
        </p:blipFill>
        <p:spPr>
          <a:xfrm>
            <a:off x="951015" y="4106728"/>
            <a:ext cx="3238952" cy="504895"/>
          </a:xfrm>
          <a:prstGeom prst="rect">
            <a:avLst/>
          </a:prstGeom>
        </p:spPr>
      </p:pic>
      <p:pic>
        <p:nvPicPr>
          <p:cNvPr id="22" name="圖片 21">
            <a:extLst>
              <a:ext uri="{FF2B5EF4-FFF2-40B4-BE49-F238E27FC236}">
                <a16:creationId xmlns:a16="http://schemas.microsoft.com/office/drawing/2014/main" id="{A8A8A6F0-1974-9CFA-7F72-BC1667FA89B7}"/>
              </a:ext>
            </a:extLst>
          </p:cNvPr>
          <p:cNvPicPr>
            <a:picLocks noChangeAspect="1"/>
          </p:cNvPicPr>
          <p:nvPr/>
        </p:nvPicPr>
        <p:blipFill>
          <a:blip r:embed="rId5"/>
          <a:stretch>
            <a:fillRect/>
          </a:stretch>
        </p:blipFill>
        <p:spPr>
          <a:xfrm>
            <a:off x="951015" y="4557237"/>
            <a:ext cx="3191320" cy="562053"/>
          </a:xfrm>
          <a:prstGeom prst="rect">
            <a:avLst/>
          </a:prstGeom>
        </p:spPr>
      </p:pic>
      <p:pic>
        <p:nvPicPr>
          <p:cNvPr id="24" name="圖片 23">
            <a:extLst>
              <a:ext uri="{FF2B5EF4-FFF2-40B4-BE49-F238E27FC236}">
                <a16:creationId xmlns:a16="http://schemas.microsoft.com/office/drawing/2014/main" id="{8B75F82C-5673-D98B-D809-C8EF6F36D519}"/>
              </a:ext>
            </a:extLst>
          </p:cNvPr>
          <p:cNvPicPr>
            <a:picLocks noChangeAspect="1"/>
          </p:cNvPicPr>
          <p:nvPr/>
        </p:nvPicPr>
        <p:blipFill>
          <a:blip r:embed="rId6"/>
          <a:stretch>
            <a:fillRect/>
          </a:stretch>
        </p:blipFill>
        <p:spPr>
          <a:xfrm>
            <a:off x="4236624" y="4208192"/>
            <a:ext cx="1276528" cy="314369"/>
          </a:xfrm>
          <a:prstGeom prst="rect">
            <a:avLst/>
          </a:prstGeom>
        </p:spPr>
      </p:pic>
      <p:sp>
        <p:nvSpPr>
          <p:cNvPr id="25" name="文字方塊 24">
            <a:extLst>
              <a:ext uri="{FF2B5EF4-FFF2-40B4-BE49-F238E27FC236}">
                <a16:creationId xmlns:a16="http://schemas.microsoft.com/office/drawing/2014/main" id="{C208F3B7-0B75-351B-14E0-1340E1D394B2}"/>
              </a:ext>
            </a:extLst>
          </p:cNvPr>
          <p:cNvSpPr txBox="1"/>
          <p:nvPr/>
        </p:nvSpPr>
        <p:spPr>
          <a:xfrm>
            <a:off x="792675" y="3819045"/>
            <a:ext cx="4408784" cy="307777"/>
          </a:xfrm>
          <a:prstGeom prst="rect">
            <a:avLst/>
          </a:prstGeom>
        </p:spPr>
        <p:txBody>
          <a:bodyPr wrap="square" rtlCol="0">
            <a:spAutoFit/>
          </a:bodyPr>
          <a:lstStyle/>
          <a:p>
            <a:r>
              <a:rPr lang="en-US" altLang="zh-TW">
                <a:solidFill>
                  <a:schemeClr val="dk1"/>
                </a:solidFill>
                <a:latin typeface="+mn-lt"/>
                <a:sym typeface="Didact Gothic"/>
              </a:rPr>
              <a:t> short-range PBD collision avoidance constraint</a:t>
            </a:r>
            <a:endParaRPr lang="zh-TW" altLang="en-US">
              <a:solidFill>
                <a:schemeClr val="dk1"/>
              </a:solidFill>
              <a:latin typeface="+mn-lt"/>
              <a:sym typeface="Didact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6" name="Google Shape;274;p42">
            <a:extLst>
              <a:ext uri="{FF2B5EF4-FFF2-40B4-BE49-F238E27FC236}">
                <a16:creationId xmlns:a16="http://schemas.microsoft.com/office/drawing/2014/main" id="{3A79D480-3AF9-9DA4-F69B-75073997B29F}"/>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METHOD</a:t>
            </a:r>
            <a:endParaRPr lang="en-US" sz="3500">
              <a:latin typeface="+mj-lt"/>
            </a:endParaRPr>
          </a:p>
        </p:txBody>
      </p:sp>
      <p:sp>
        <p:nvSpPr>
          <p:cNvPr id="7" name="文字版面配置區 2">
            <a:extLst>
              <a:ext uri="{FF2B5EF4-FFF2-40B4-BE49-F238E27FC236}">
                <a16:creationId xmlns:a16="http://schemas.microsoft.com/office/drawing/2014/main" id="{AEC99D67-33CB-38D9-A6CE-F6CFEE256E61}"/>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139700" indent="0">
              <a:lnSpc>
                <a:spcPct val="150000"/>
              </a:lnSpc>
            </a:pPr>
            <a:r>
              <a:rPr lang="en-US" altLang="zh-TW" b="1">
                <a:latin typeface="+mn-lt"/>
              </a:rPr>
              <a:t>Velocity Selection</a:t>
            </a:r>
          </a:p>
          <a:p>
            <a:pPr marL="425450" indent="-285750">
              <a:lnSpc>
                <a:spcPct val="150000"/>
              </a:lnSpc>
              <a:buFont typeface="Arial" panose="020B0604020202020204" pitchFamily="34" charset="0"/>
              <a:buChar char="•"/>
            </a:pPr>
            <a:r>
              <a:rPr lang="en-US" altLang="zh-TW" b="1">
                <a:latin typeface="+mn-lt"/>
              </a:rPr>
              <a:t>Action space</a:t>
            </a:r>
          </a:p>
          <a:p>
            <a:pPr marL="139700" indent="0">
              <a:lnSpc>
                <a:spcPct val="150000"/>
              </a:lnSpc>
            </a:pPr>
            <a:r>
              <a:rPr lang="en-US" altLang="zh-TW"/>
              <a:t>	(</a:t>
            </a:r>
            <a:r>
              <a:rPr lang="zh-TW" altLang="en-US"/>
              <a:t>𝒗</a:t>
            </a:r>
            <a:r>
              <a:rPr lang="en-US" altLang="zh-TW"/>
              <a:t>, </a:t>
            </a:r>
            <a:r>
              <a:rPr lang="zh-TW" altLang="en-US"/>
              <a:t>𝜔</a:t>
            </a:r>
            <a:r>
              <a:rPr lang="en-US" altLang="zh-TW"/>
              <a:t>)</a:t>
            </a:r>
          </a:p>
          <a:p>
            <a:pPr marL="139700" indent="0">
              <a:lnSpc>
                <a:spcPct val="150000"/>
              </a:lnSpc>
            </a:pPr>
            <a:r>
              <a:rPr lang="en-US" altLang="zh-TW"/>
              <a:t>	|</a:t>
            </a:r>
            <a:r>
              <a:rPr lang="zh-TW" altLang="en-US"/>
              <a:t>𝒗</a:t>
            </a:r>
            <a:r>
              <a:rPr lang="en-US" altLang="zh-TW"/>
              <a:t>| ∈ (</a:t>
            </a:r>
            <a:r>
              <a:rPr lang="zh-TW" altLang="en-US"/>
              <a:t>𝑣</a:t>
            </a:r>
            <a:r>
              <a:rPr lang="en-US" altLang="zh-TW"/>
              <a:t>min, </a:t>
            </a:r>
            <a:r>
              <a:rPr lang="zh-TW" altLang="en-US"/>
              <a:t>𝑣</a:t>
            </a:r>
            <a:r>
              <a:rPr lang="en-US" altLang="zh-TW"/>
              <a:t>max) and |</a:t>
            </a:r>
            <a:r>
              <a:rPr lang="zh-TW" altLang="en-US"/>
              <a:t>𝜔 </a:t>
            </a:r>
            <a:r>
              <a:rPr lang="en-US" altLang="zh-TW"/>
              <a:t>| ∈ (</a:t>
            </a:r>
            <a:r>
              <a:rPr lang="zh-TW" altLang="en-US"/>
              <a:t>𝜔</a:t>
            </a:r>
            <a:r>
              <a:rPr lang="en-US" altLang="zh-TW"/>
              <a:t>min, </a:t>
            </a:r>
            <a:r>
              <a:rPr lang="zh-TW" altLang="en-US"/>
              <a:t>𝜔</a:t>
            </a:r>
            <a:r>
              <a:rPr lang="en-US" altLang="zh-TW"/>
              <a:t>max)</a:t>
            </a:r>
          </a:p>
          <a:p>
            <a:pPr marL="425450" indent="-285750">
              <a:lnSpc>
                <a:spcPct val="150000"/>
              </a:lnSpc>
              <a:buFont typeface="Arial" panose="020B0604020202020204" pitchFamily="34" charset="0"/>
              <a:buChar char="•"/>
            </a:pPr>
            <a:r>
              <a:rPr lang="en-US" altLang="zh-TW" b="1">
                <a:latin typeface="+mn-lt"/>
              </a:rPr>
              <a:t>State space</a:t>
            </a:r>
          </a:p>
          <a:p>
            <a:pPr marL="139700" indent="0">
              <a:lnSpc>
                <a:spcPct val="150000"/>
              </a:lnSpc>
            </a:pPr>
            <a:r>
              <a:rPr lang="en-US" altLang="zh-TW"/>
              <a:t>	</a:t>
            </a:r>
            <a:r>
              <a:rPr lang="zh-TW" altLang="en-US"/>
              <a:t>𝑠</a:t>
            </a:r>
            <a:r>
              <a:rPr lang="en-US" altLang="zh-TW"/>
              <a:t>in, </a:t>
            </a:r>
            <a:r>
              <a:rPr lang="zh-TW" altLang="en-US"/>
              <a:t>𝑠</a:t>
            </a:r>
            <a:r>
              <a:rPr lang="en-US" altLang="zh-TW"/>
              <a:t>ext</a:t>
            </a:r>
          </a:p>
        </p:txBody>
      </p:sp>
      <p:pic>
        <p:nvPicPr>
          <p:cNvPr id="3" name="圖片 2">
            <a:extLst>
              <a:ext uri="{FF2B5EF4-FFF2-40B4-BE49-F238E27FC236}">
                <a16:creationId xmlns:a16="http://schemas.microsoft.com/office/drawing/2014/main" id="{6F12969C-0CA1-5FB9-1A5E-33F0B6F918F4}"/>
              </a:ext>
            </a:extLst>
          </p:cNvPr>
          <p:cNvPicPr>
            <a:picLocks noChangeAspect="1"/>
          </p:cNvPicPr>
          <p:nvPr/>
        </p:nvPicPr>
        <p:blipFill>
          <a:blip r:embed="rId3"/>
          <a:stretch>
            <a:fillRect/>
          </a:stretch>
        </p:blipFill>
        <p:spPr>
          <a:xfrm>
            <a:off x="5371669" y="1300245"/>
            <a:ext cx="3086531" cy="2353003"/>
          </a:xfrm>
          <a:prstGeom prst="rect">
            <a:avLst/>
          </a:prstGeom>
        </p:spPr>
      </p:pic>
    </p:spTree>
    <p:extLst>
      <p:ext uri="{BB962C8B-B14F-4D97-AF65-F5344CB8AC3E}">
        <p14:creationId xmlns:p14="http://schemas.microsoft.com/office/powerpoint/2010/main" val="284609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6" name="Google Shape;274;p42">
            <a:extLst>
              <a:ext uri="{FF2B5EF4-FFF2-40B4-BE49-F238E27FC236}">
                <a16:creationId xmlns:a16="http://schemas.microsoft.com/office/drawing/2014/main" id="{3A79D480-3AF9-9DA4-F69B-75073997B29F}"/>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METHOD</a:t>
            </a:r>
            <a:endParaRPr lang="en-US" sz="3500">
              <a:latin typeface="+mj-lt"/>
            </a:endParaRPr>
          </a:p>
        </p:txBody>
      </p:sp>
      <p:sp>
        <p:nvSpPr>
          <p:cNvPr id="7" name="文字版面配置區 2">
            <a:extLst>
              <a:ext uri="{FF2B5EF4-FFF2-40B4-BE49-F238E27FC236}">
                <a16:creationId xmlns:a16="http://schemas.microsoft.com/office/drawing/2014/main" id="{AEC99D67-33CB-38D9-A6CE-F6CFEE256E61}"/>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139700" indent="0">
              <a:lnSpc>
                <a:spcPct val="150000"/>
              </a:lnSpc>
            </a:pPr>
            <a:r>
              <a:rPr lang="en-US" altLang="zh-TW" b="1">
                <a:latin typeface="+mn-lt"/>
              </a:rPr>
              <a:t>Policy Optimization</a:t>
            </a:r>
          </a:p>
          <a:p>
            <a:pPr marL="425450" indent="-285750">
              <a:lnSpc>
                <a:spcPct val="150000"/>
              </a:lnSpc>
              <a:buFont typeface="Arial" panose="020B0604020202020204" pitchFamily="34" charset="0"/>
              <a:buChar char="•"/>
            </a:pPr>
            <a:r>
              <a:rPr lang="en-US" altLang="zh-TW">
                <a:latin typeface="+mn-lt"/>
              </a:rPr>
              <a:t>We adopt PPO (Proximal Policy Optimization), a model-free strategy optimization method that learns strategies through trial and error without the need to understand the underlying system rules in advance.</a:t>
            </a:r>
          </a:p>
          <a:p>
            <a:pPr marL="425450" indent="-285750">
              <a:lnSpc>
                <a:spcPct val="150000"/>
              </a:lnSpc>
              <a:buFont typeface="Arial" panose="020B0604020202020204" pitchFamily="34" charset="0"/>
              <a:buChar char="•"/>
            </a:pPr>
            <a:r>
              <a:rPr lang="en-US" altLang="zh-TW">
                <a:latin typeface="+mn-lt"/>
              </a:rPr>
              <a:t>The PPO implementation comprises two main neural network models: the Actor and the Critic. The Actor model is responsible for selecting actions for agents and updating the policy (</a:t>
            </a:r>
            <a:r>
              <a:rPr lang="zh-TW" altLang="en-US">
                <a:latin typeface="+mn-lt"/>
              </a:rPr>
              <a:t>𝜋</a:t>
            </a:r>
            <a:r>
              <a:rPr lang="en-US" altLang="zh-TW">
                <a:latin typeface="+mn-lt"/>
              </a:rPr>
              <a:t>), while the Critic model evaluates the effectiveness of the policy chosen by the Actor.</a:t>
            </a:r>
          </a:p>
          <a:p>
            <a:pPr marL="425450" indent="-285750">
              <a:lnSpc>
                <a:spcPct val="150000"/>
              </a:lnSpc>
              <a:buFont typeface="Arial" panose="020B0604020202020204" pitchFamily="34" charset="0"/>
              <a:buChar char="•"/>
            </a:pPr>
            <a:r>
              <a:rPr lang="en-US" altLang="zh-TW">
                <a:latin typeface="+mn-lt"/>
              </a:rPr>
              <a:t>The Actor network receives observed states as input and outputs a set of probabilities, with each action corresponding to a probability. The Critic network, on the other hand, takes the state as input and outputs a number representing the estimated state value, used to evaluate the effectiveness of the Actor's policy.</a:t>
            </a:r>
            <a:endParaRPr lang="zh-TW" altLang="en-US">
              <a:latin typeface="+mn-lt"/>
            </a:endParaRPr>
          </a:p>
        </p:txBody>
      </p:sp>
    </p:spTree>
    <p:extLst>
      <p:ext uri="{BB962C8B-B14F-4D97-AF65-F5344CB8AC3E}">
        <p14:creationId xmlns:p14="http://schemas.microsoft.com/office/powerpoint/2010/main" val="408062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6" name="Google Shape;274;p42">
            <a:extLst>
              <a:ext uri="{FF2B5EF4-FFF2-40B4-BE49-F238E27FC236}">
                <a16:creationId xmlns:a16="http://schemas.microsoft.com/office/drawing/2014/main" id="{3A79D480-3AF9-9DA4-F69B-75073997B29F}"/>
              </a:ext>
            </a:extLst>
          </p:cNvPr>
          <p:cNvSpPr txBox="1">
            <a:spLocks/>
          </p:cNvSpPr>
          <p:nvPr/>
        </p:nvSpPr>
        <p:spPr>
          <a:xfrm>
            <a:off x="796638" y="369475"/>
            <a:ext cx="7550700" cy="569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500"/>
              <a:buFont typeface="Barlow Condensed ExtraLight"/>
              <a:buNone/>
              <a:defRPr sz="4200" b="0" i="0" u="none" strike="noStrike" cap="none">
                <a:solidFill>
                  <a:schemeClr val="dk1"/>
                </a:solidFill>
                <a:latin typeface="Barlow Condensed Medium"/>
                <a:ea typeface="Barlow Condensed Medium"/>
                <a:cs typeface="Barlow Condensed Medium"/>
                <a:sym typeface="Barlow Condensed Medium"/>
              </a:defRPr>
            </a:lvl1pPr>
            <a:lvl2pPr marR="0" lvl="1"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2pPr>
            <a:lvl3pPr marR="0" lvl="2"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3pPr>
            <a:lvl4pPr marR="0" lvl="3"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4pPr>
            <a:lvl5pPr marR="0" lvl="4"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5pPr>
            <a:lvl6pPr marR="0" lvl="5"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6pPr>
            <a:lvl7pPr marR="0" lvl="6"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7pPr>
            <a:lvl8pPr marR="0" lvl="7"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8pPr>
            <a:lvl9pPr marR="0" lvl="8" algn="r" rtl="0">
              <a:lnSpc>
                <a:spcPct val="100000"/>
              </a:lnSpc>
              <a:spcBef>
                <a:spcPts val="0"/>
              </a:spcBef>
              <a:spcAft>
                <a:spcPts val="0"/>
              </a:spcAft>
              <a:buClr>
                <a:schemeClr val="dk1"/>
              </a:buClr>
              <a:buSzPts val="2500"/>
              <a:buFont typeface="Barlow Condensed ExtraLight"/>
              <a:buNone/>
              <a:defRPr sz="2500" b="0" i="0" u="none" strike="noStrike" cap="none">
                <a:solidFill>
                  <a:schemeClr val="dk1"/>
                </a:solidFill>
                <a:latin typeface="Barlow Condensed ExtraLight"/>
                <a:ea typeface="Barlow Condensed ExtraLight"/>
                <a:cs typeface="Barlow Condensed ExtraLight"/>
                <a:sym typeface="Barlow Condensed ExtraLight"/>
              </a:defRPr>
            </a:lvl9pPr>
          </a:lstStyle>
          <a:p>
            <a:pPr algn="l"/>
            <a:r>
              <a:rPr lang="en-US" altLang="zh-TW" sz="3500">
                <a:latin typeface="+mj-lt"/>
                <a:sym typeface="Barlow Condensed"/>
              </a:rPr>
              <a:t>METHOD</a:t>
            </a:r>
            <a:endParaRPr lang="en-US" sz="3500">
              <a:latin typeface="+mj-lt"/>
            </a:endParaRPr>
          </a:p>
        </p:txBody>
      </p:sp>
      <p:sp>
        <p:nvSpPr>
          <p:cNvPr id="7" name="文字版面配置區 2">
            <a:extLst>
              <a:ext uri="{FF2B5EF4-FFF2-40B4-BE49-F238E27FC236}">
                <a16:creationId xmlns:a16="http://schemas.microsoft.com/office/drawing/2014/main" id="{AEC99D67-33CB-38D9-A6CE-F6CFEE256E61}"/>
              </a:ext>
            </a:extLst>
          </p:cNvPr>
          <p:cNvSpPr txBox="1">
            <a:spLocks/>
          </p:cNvSpPr>
          <p:nvPr/>
        </p:nvSpPr>
        <p:spPr>
          <a:xfrm>
            <a:off x="685800" y="1006700"/>
            <a:ext cx="7772400" cy="36012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1pPr>
            <a:lvl2pPr marL="914400" marR="0" lvl="1"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2pPr>
            <a:lvl3pPr marL="1371600" marR="0" lvl="2"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3pPr>
            <a:lvl4pPr marL="1828800" marR="0" lvl="3"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4pPr>
            <a:lvl5pPr marL="2286000" marR="0" lvl="4"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5pPr>
            <a:lvl6pPr marL="2743200" marR="0" lvl="5"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6pPr>
            <a:lvl7pPr marL="3200400" marR="0" lvl="6"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7pPr>
            <a:lvl8pPr marL="3657600" marR="0" lvl="7"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8pPr>
            <a:lvl9pPr marL="4114800" marR="0" lvl="8" indent="-317500" algn="r" rtl="0">
              <a:lnSpc>
                <a:spcPct val="100000"/>
              </a:lnSpc>
              <a:spcBef>
                <a:spcPts val="0"/>
              </a:spcBef>
              <a:spcAft>
                <a:spcPts val="0"/>
              </a:spcAft>
              <a:buClr>
                <a:schemeClr val="dk1"/>
              </a:buClr>
              <a:buSzPts val="1400"/>
              <a:buFont typeface="Didact Gothic"/>
              <a:buNone/>
              <a:defRPr sz="1400" b="0" i="0" u="none" strike="noStrike" cap="none">
                <a:solidFill>
                  <a:schemeClr val="dk1"/>
                </a:solidFill>
                <a:latin typeface="Didact Gothic"/>
                <a:ea typeface="Didact Gothic"/>
                <a:cs typeface="Didact Gothic"/>
                <a:sym typeface="Didact Gothic"/>
              </a:defRPr>
            </a:lvl9pPr>
          </a:lstStyle>
          <a:p>
            <a:pPr marL="139700" indent="0">
              <a:lnSpc>
                <a:spcPct val="150000"/>
              </a:lnSpc>
            </a:pPr>
            <a:r>
              <a:rPr lang="en-US" altLang="zh-TW" b="1">
                <a:latin typeface="+mn-lt"/>
              </a:rPr>
              <a:t>Network Architecture</a:t>
            </a:r>
          </a:p>
          <a:p>
            <a:pPr marL="425450" indent="-285750">
              <a:lnSpc>
                <a:spcPct val="150000"/>
              </a:lnSpc>
              <a:buFont typeface="Arial" panose="020B0604020202020204" pitchFamily="34" charset="0"/>
              <a:buChar char="•"/>
            </a:pPr>
            <a:r>
              <a:rPr lang="en-US" altLang="zh-TW">
                <a:latin typeface="+mn-lt"/>
              </a:rPr>
              <a:t>Both the Actor and Critic networks are deep neural networks used to learn and optimize the agent's policy and value function.</a:t>
            </a:r>
          </a:p>
          <a:p>
            <a:pPr marL="425450" indent="-285750">
              <a:lnSpc>
                <a:spcPct val="150000"/>
              </a:lnSpc>
              <a:buFont typeface="Arial" panose="020B0604020202020204" pitchFamily="34" charset="0"/>
              <a:buChar char="•"/>
            </a:pPr>
            <a:r>
              <a:rPr lang="en-US" altLang="zh-TW">
                <a:latin typeface="+mn-lt"/>
              </a:rPr>
              <a:t>The Actor network consists of two networks, processing two types of state information and outputting two-dimensional action data; meanwhile, the Critic network evaluates the effectiveness of actions generated by the Actor.</a:t>
            </a:r>
          </a:p>
          <a:p>
            <a:pPr marL="425450" indent="-285750">
              <a:lnSpc>
                <a:spcPct val="150000"/>
              </a:lnSpc>
              <a:buFont typeface="Arial" panose="020B0604020202020204" pitchFamily="34" charset="0"/>
              <a:buChar char="•"/>
            </a:pPr>
            <a:r>
              <a:rPr lang="en-US" altLang="zh-TW">
                <a:latin typeface="+mn-lt"/>
              </a:rPr>
              <a:t>ELU activation units are used for all hidden layers, and the Critic network also includes an additional Actor network.</a:t>
            </a:r>
            <a:endParaRPr lang="zh-TW" altLang="en-US">
              <a:latin typeface="+mn-lt"/>
            </a:endParaRPr>
          </a:p>
        </p:txBody>
      </p:sp>
    </p:spTree>
    <p:extLst>
      <p:ext uri="{BB962C8B-B14F-4D97-AF65-F5344CB8AC3E}">
        <p14:creationId xmlns:p14="http://schemas.microsoft.com/office/powerpoint/2010/main" val="2734541881"/>
      </p:ext>
    </p:extLst>
  </p:cSld>
  <p:clrMapOvr>
    <a:masterClrMapping/>
  </p:clrMapOvr>
</p:sld>
</file>

<file path=ppt/theme/theme1.xml><?xml version="1.0" encoding="utf-8"?>
<a:theme xmlns:a="http://schemas.openxmlformats.org/drawingml/2006/main" name="Art Vlogger CV by Slidesgo">
  <a:themeElements>
    <a:clrScheme name="Simple Light">
      <a:dk1>
        <a:srgbClr val="664A30"/>
      </a:dk1>
      <a:lt1>
        <a:srgbClr val="BC9E87"/>
      </a:lt1>
      <a:dk2>
        <a:srgbClr val="F3EBD3"/>
      </a:dk2>
      <a:lt2>
        <a:srgbClr val="FFFBF0"/>
      </a:lt2>
      <a:accent1>
        <a:srgbClr val="FFFFFF"/>
      </a:accent1>
      <a:accent2>
        <a:srgbClr val="FFFFFF"/>
      </a:accent2>
      <a:accent3>
        <a:srgbClr val="FFFFFF"/>
      </a:accent3>
      <a:accent4>
        <a:srgbClr val="FFFFFF"/>
      </a:accent4>
      <a:accent5>
        <a:srgbClr val="FFFFFF"/>
      </a:accent5>
      <a:accent6>
        <a:srgbClr val="FFFFFF"/>
      </a:accent6>
      <a:hlink>
        <a:srgbClr val="664A3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790</Words>
  <Application>Microsoft Office PowerPoint</Application>
  <PresentationFormat>如螢幕大小 (16:9)</PresentationFormat>
  <Paragraphs>65</Paragraphs>
  <Slides>15</Slides>
  <Notes>15</Notes>
  <HiddenSlides>0</HiddenSlides>
  <MMClips>2</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15</vt:i4>
      </vt:variant>
    </vt:vector>
  </HeadingPairs>
  <TitlesOfParts>
    <vt:vector size="24" baseType="lpstr">
      <vt:lpstr>Delius Swash Caps</vt:lpstr>
      <vt:lpstr>Lexend Deca</vt:lpstr>
      <vt:lpstr>Arial</vt:lpstr>
      <vt:lpstr>Barlow Condensed</vt:lpstr>
      <vt:lpstr>Barlow Condensed ExtraLight</vt:lpstr>
      <vt:lpstr>Barlow Condensed Medium</vt:lpstr>
      <vt:lpstr>Didact Gothic</vt:lpstr>
      <vt:lpstr>Roboto Condensed Light</vt:lpstr>
      <vt:lpstr>Art Vlogger CV by Slidesgo</vt:lpstr>
      <vt:lpstr>Learning Crowd Motion Dynamics with Crowds</vt:lpstr>
      <vt:lpstr>OUTLINE</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蔡依霖</cp:lastModifiedBy>
  <cp:revision>2</cp:revision>
  <dcterms:modified xsi:type="dcterms:W3CDTF">2024-06-26T06:16:20Z</dcterms:modified>
</cp:coreProperties>
</file>