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c647af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c647af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13fbca2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13fbca2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左邊是in-domain的生成結果，右邊是T2I+個性化設置(漫畫風格)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三種實驗結果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無法保持連續性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左，噪音造成的品質下降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完整模型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c4bac65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c4bac6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c4bac657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c4bac657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c4bac657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dc4bac657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15bddcb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15bddcb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11f2c93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11f2c93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rPr lang="zh-TW">
                <a:solidFill>
                  <a:srgbClr val="191B1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1. 現有Text to video模型只使用文字控制，無法生成更準確結果，需要加入更多更精確的影像資訊</a:t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rPr lang="zh-TW">
                <a:solidFill>
                  <a:srgbClr val="191B1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2. 現有的方法多為dense signals，也就是逐真提供資訊，例如提供每一針的邊界，生成動畫</a:t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rPr lang="zh-TW">
                <a:solidFill>
                  <a:srgbClr val="191B1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3. SparseCtrl則是可以透過提供一張或少許資訊，生成完整的影片</a:t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rPr lang="zh-TW">
                <a:solidFill>
                  <a:srgbClr val="191B1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使用於草圖，深度和RGB生成，可生成故事，渲染，關鍵真動畫或插植</a:t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t/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100"/>
              <a:buFont typeface="Microsoft Yahei"/>
              <a:buNone/>
            </a:pPr>
            <a:r>
              <a:t/>
            </a:r>
            <a:endParaRPr>
              <a:solidFill>
                <a:srgbClr val="191B1F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13fbca2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13fbca2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Recent T2V model typically extend a pre-trained T2I generator for videos by incorporating temporal layers between the 2D image layers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c355cf6b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c355cf6b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T2V model</a:t>
            </a:r>
            <a:r>
              <a:rPr lang="zh-TW"/>
              <a:t>使用的是pretrained weight，不需跟著SparseCtrl做訓練，通常T2V model是由一個T2I加上temporal layer，temporal layer可用於保持貞與真之間的連續性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以這篇論文實作是使用AnimateDiff的weight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Recent T2V model typically extend a pre-trained T2I generator for videos by incorporating temporal layers between the 2D image layers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c355cf6b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c355cf6b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模型分為兩部分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需要訓練的部分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Recent T2V model typically extend a pre-trained T2I generator for videos by incorporating temporal layers between the 2D image layers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13fbca2b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13fbca2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先前的work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加入額外的encoder，將資訊傳入pretrained T2I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用於T2I，但可將控制用於逐真做影像生成，然後生成影片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13e97996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13e97996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直覺作法: 對於沒有資訊的真輸入0 image，模型只有對有條件的真做出反應，無法保證時間連續性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如果前面無法連續，加入跨真條件傳播，讓貞與針尖連續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問題: 原始的ControlNet複製了帶有噪音的樣本，使得訓練過程中依賴噪音</a:t>
            </a:r>
            <a:br>
              <a:rPr lang="zh-TW"/>
            </a:br>
            <a:r>
              <a:rPr lang="zh-TW"/>
              <a:t>改成只接受拼接後的條件圖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c4bac657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c4bac657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為了統一處理不同的稀疏姓，加入mask控制，當該真未受控制，0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11f2c93b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11f2c93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 each iteration, we first randomly sample a number Nc between 1 and 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63" y="1550874"/>
            <a:ext cx="8422276" cy="17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Result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6362"/>
            <a:ext cx="9144001" cy="28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750" y="1152473"/>
            <a:ext cx="7616515" cy="3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63" y="1152475"/>
            <a:ext cx="7642875" cy="36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389" y="1152475"/>
            <a:ext cx="4849224" cy="23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387" y="3427339"/>
            <a:ext cx="4849226" cy="114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Limitation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Visual quality, semantic composition ability, and domain of the generated results are </a:t>
            </a:r>
            <a:r>
              <a:rPr lang="zh-TW" u="sng"/>
              <a:t>limited by the pre-trained T2V backbone and training data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Failed on out-of-domain input(e.g., anime image animation)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T2V rely solely on text prompts results in ambiguous frame composition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Previous works focus on </a:t>
            </a:r>
            <a:r>
              <a:rPr lang="zh-TW" u="sng"/>
              <a:t>using dense structure signals</a:t>
            </a:r>
            <a:r>
              <a:rPr lang="zh-TW"/>
              <a:t> to control T2V model(e.g., per-frame edge sequence)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SparseCtrl requires </a:t>
            </a:r>
            <a:r>
              <a:rPr lang="zh-TW" u="sng"/>
              <a:t>only one or few inputs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2959325" y="2690819"/>
            <a:ext cx="5800725" cy="24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311088"/>
            <a:ext cx="5002649" cy="28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311088"/>
            <a:ext cx="5002649" cy="2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311700" y="1311100"/>
            <a:ext cx="5854500" cy="1474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4509900" y="2726975"/>
            <a:ext cx="1469700" cy="1474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 rot="5400000">
            <a:off x="5030850" y="949150"/>
            <a:ext cx="2996700" cy="3732900"/>
          </a:xfrm>
          <a:prstGeom prst="wedgeRoundRectCallout">
            <a:avLst>
              <a:gd fmla="val 22118" name="adj1"/>
              <a:gd fmla="val 59806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551" y="1751025"/>
            <a:ext cx="2999287" cy="23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662750" y="1311100"/>
            <a:ext cx="3732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T2V model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11700" y="2839750"/>
            <a:ext cx="1469700" cy="1474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070325" y="2989925"/>
            <a:ext cx="533100" cy="7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495750" y="2989925"/>
            <a:ext cx="533100" cy="7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311088"/>
            <a:ext cx="5002649" cy="2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1764850" y="2808400"/>
            <a:ext cx="3549600" cy="1474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Sparse Encoder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42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Previous work: ControlNet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Used in T2I domain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Add an encoder to the origin model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625" y="2331575"/>
            <a:ext cx="5229675" cy="26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424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Add zero images for unconditioned frames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Condition propagation across frames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Only feed the condition maps after concatenation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2036500"/>
            <a:ext cx="4245300" cy="28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Unifying sparsity via masking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47745" l="0" r="0" t="0"/>
          <a:stretch/>
        </p:blipFill>
        <p:spPr>
          <a:xfrm>
            <a:off x="1912500" y="2479902"/>
            <a:ext cx="6919799" cy="20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Implementation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T2V generator:</a:t>
            </a:r>
            <a:r>
              <a:rPr lang="zh-TW"/>
              <a:t> AnimateDiff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Image backbone:</a:t>
            </a:r>
            <a:r>
              <a:rPr lang="zh-TW"/>
              <a:t> Stable Diffusion V1.5, or personalized generator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Training: </a:t>
            </a:r>
            <a:r>
              <a:rPr lang="zh-TW"/>
              <a:t>WebVid (10M videos)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