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faa6b828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faa6b828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三種訊息各自分給不同transformer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b0d06c5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0b0d06c5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一樣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b0d06c52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0b0d06c52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感知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a6664857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fa6664857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Peak Signal-to-Noise Ratio (PSNR),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Structural Similarity Index Measure (SSIM) scores,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Interpolation Error (IE)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Chamfer Distance (CD) &gt; vector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作法: train ATD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b0d06c52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0b0d06c52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aa6b8288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aa6b8288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fa666485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fa666485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兩種方法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向量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需要使用者調整向量化結果</a:t>
            </a:r>
            <a:br>
              <a:rPr lang="en"/>
            </a:br>
            <a:r>
              <a:rPr lang="en"/>
              <a:t>無法處理較複雜線條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圖片</a:t>
            </a:r>
            <a:br>
              <a:rPr lang="en"/>
            </a:br>
            <a:r>
              <a:rPr lang="en"/>
              <a:t>使用光流捕捉動作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使用distance transform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a6664857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a6664857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a6664857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fa6664857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給1 3做2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三個部分得到資訊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Pixel level: 1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Vector: 2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fa6664857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fa6664857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在pixel level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使用光流計算pixel level 的位移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計算兩張圖的光流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雙向對應光流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作為第一個資訊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a6664857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fa6664857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在vector上找對應關係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需要兩步驟 </a:t>
            </a:r>
            <a:r>
              <a:rPr lang="en"/>
              <a:t>Matching tracing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第二部vector方式找對應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做matching</a:t>
            </a:r>
            <a:r>
              <a:rPr lang="en">
                <a:solidFill>
                  <a:schemeClr val="dk1"/>
                </a:solidFill>
              </a:rPr>
              <a:t> (會純)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使用superPoint找各圖的關鍵點，以及提取各點訊息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根據各點位置以及提取出來的訊息找對應關係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Superglue找對應點的matching confidence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a6664857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fa6664857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</a:t>
            </a:r>
            <a:r>
              <a:rPr lang="en"/>
              <a:t>做tracking: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根據前面得到的結果計算keypoint movement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fa6664857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fa6664857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第三個方法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區域對應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分割與取得該區塊feature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跟據得到的資訊找對應關係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做光流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77"/>
              <a:t>Bridging the Gap: Sketch-Aware Interpolation Network for High-Quality Animation Sketch Inbetweening</a:t>
            </a:r>
            <a:r>
              <a:rPr lang="en"/>
              <a:t> 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3540"/>
          <a:stretch/>
        </p:blipFill>
        <p:spPr>
          <a:xfrm>
            <a:off x="1571625" y="2903025"/>
            <a:ext cx="6000750" cy="15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 rotWithShape="1">
          <a:blip r:embed="rId3">
            <a:alphaModFix/>
          </a:blip>
          <a:srcRect b="0" l="0" r="40518" t="0"/>
          <a:stretch/>
        </p:blipFill>
        <p:spPr>
          <a:xfrm>
            <a:off x="1611095" y="1152475"/>
            <a:ext cx="5921807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Source:</a:t>
            </a:r>
            <a:r>
              <a:rPr lang="en"/>
              <a:t> Based on ATD-12K, 10000 3-frame training data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Process: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Extraction: </a:t>
            </a:r>
            <a:r>
              <a:rPr lang="en"/>
              <a:t>Sketch Keras </a:t>
            </a:r>
            <a:r>
              <a:rPr lang="en" u="sng"/>
              <a:t>produce rough sketches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Simplification: </a:t>
            </a:r>
            <a:r>
              <a:rPr lang="en"/>
              <a:t>Simplification techniques remove blurs and refine essential sketch lines.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6626" y="3302301"/>
            <a:ext cx="4886324" cy="136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</a:t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Training Details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Training Parameters:</a:t>
            </a:r>
            <a:br>
              <a:rPr lang="en"/>
            </a:br>
            <a:r>
              <a:rPr lang="en"/>
              <a:t>Batch Size: 4 </a:t>
            </a:r>
            <a:br>
              <a:rPr lang="en"/>
            </a:br>
            <a:r>
              <a:rPr lang="en"/>
              <a:t>Epochs</a:t>
            </a:r>
            <a:r>
              <a:rPr lang="en"/>
              <a:t>: 50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Resolution:</a:t>
            </a:r>
            <a:r>
              <a:rPr lang="en"/>
              <a:t> </a:t>
            </a:r>
            <a:r>
              <a:rPr lang="en" u="sng"/>
              <a:t>384 × 192</a:t>
            </a:r>
            <a:endParaRPr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Training Time:</a:t>
            </a:r>
            <a:r>
              <a:rPr lang="en"/>
              <a:t> NVIDIA A6000 GPU approximately 72 hours.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Loss:</a:t>
            </a:r>
            <a:r>
              <a:rPr lang="en"/>
              <a:t> L1 loss + perceptual loss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</a:t>
            </a:r>
            <a:endParaRPr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700" y="66075"/>
            <a:ext cx="4506575" cy="501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6325" y="83537"/>
            <a:ext cx="6205799" cy="49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41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Purpose a </a:t>
            </a:r>
            <a:r>
              <a:rPr lang="en" u="sng"/>
              <a:t>deep learning</a:t>
            </a:r>
            <a:r>
              <a:rPr lang="en"/>
              <a:t> method SAIN for </a:t>
            </a:r>
            <a:r>
              <a:rPr lang="en" u="sng"/>
              <a:t>sketch interpolation</a:t>
            </a:r>
            <a:endParaRPr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Adopts a sketch-aware approach that </a:t>
            </a:r>
            <a:r>
              <a:rPr lang="en" u="sng"/>
              <a:t>integrates multi-level sketch-related guidance</a:t>
            </a:r>
            <a:endParaRPr u="sng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5125" y="2521475"/>
            <a:ext cx="3626539" cy="1955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1673" y="2553347"/>
            <a:ext cx="950627" cy="1955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Sketch Interpolation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Stroke-based:</a:t>
            </a:r>
            <a:r>
              <a:rPr lang="en"/>
              <a:t> </a:t>
            </a:r>
            <a:r>
              <a:rPr lang="en" u="sng"/>
              <a:t>Vectorization</a:t>
            </a:r>
            <a:r>
              <a:rPr lang="en"/>
              <a:t> and deformation of strokes</a:t>
            </a:r>
            <a:br>
              <a:rPr lang="en"/>
            </a:br>
            <a:r>
              <a:rPr lang="en"/>
              <a:t>→ Requires manual fine-tuning; scalability issues with complex sketches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Image-based:</a:t>
            </a:r>
            <a:r>
              <a:rPr lang="en"/>
              <a:t> Bypassed vectorization using image </a:t>
            </a:r>
            <a:r>
              <a:rPr lang="en"/>
              <a:t>registration</a:t>
            </a:r>
            <a:r>
              <a:rPr lang="en"/>
              <a:t> and interpolation</a:t>
            </a:r>
            <a:br>
              <a:rPr lang="en"/>
            </a:br>
            <a:r>
              <a:rPr lang="en"/>
              <a:t>→ Using </a:t>
            </a:r>
            <a:r>
              <a:rPr lang="en" u="sng"/>
              <a:t>optical flow</a:t>
            </a:r>
            <a:r>
              <a:rPr lang="en"/>
              <a:t> or </a:t>
            </a:r>
            <a:r>
              <a:rPr lang="en" u="sng"/>
              <a:t>distance transform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Animation Interpolation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AnimeInterp:</a:t>
            </a:r>
            <a:r>
              <a:rPr lang="en"/>
              <a:t> Uses </a:t>
            </a:r>
            <a:r>
              <a:rPr lang="en" u="sng"/>
              <a:t>segment-guided matching</a:t>
            </a:r>
            <a:r>
              <a:rPr lang="en"/>
              <a:t> for color pieces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EISAI:</a:t>
            </a:r>
            <a:r>
              <a:rPr lang="en"/>
              <a:t> Combines SoftsplatLite (forward-warping) and </a:t>
            </a:r>
            <a:r>
              <a:rPr lang="en" u="sng"/>
              <a:t>distance transform</a:t>
            </a:r>
            <a:endParaRPr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AnimeRun:</a:t>
            </a:r>
            <a:r>
              <a:rPr lang="en"/>
              <a:t> Provides a benchmark for evaluating </a:t>
            </a:r>
            <a:r>
              <a:rPr lang="en" u="sng"/>
              <a:t>optical flow</a:t>
            </a:r>
            <a:r>
              <a:rPr lang="en"/>
              <a:t> and </a:t>
            </a:r>
            <a:r>
              <a:rPr lang="en" u="sng"/>
              <a:t>segment matching</a:t>
            </a:r>
            <a:r>
              <a:rPr lang="en"/>
              <a:t> in animation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 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40518" t="0"/>
          <a:stretch/>
        </p:blipFill>
        <p:spPr>
          <a:xfrm>
            <a:off x="1611095" y="1152475"/>
            <a:ext cx="5921807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Pixel-Level Motion Dynamics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1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Objective:</a:t>
            </a:r>
            <a:r>
              <a:rPr lang="en"/>
              <a:t> Enhance keyframes by </a:t>
            </a:r>
            <a:r>
              <a:rPr lang="en" u="sng"/>
              <a:t>capturing detailed motion at the pixel level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Steps: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Optical Flow Estimation:</a:t>
            </a:r>
            <a:br>
              <a:rPr lang="en"/>
            </a:br>
            <a:r>
              <a:rPr lang="en" u="sng"/>
              <a:t>Compute flows</a:t>
            </a:r>
            <a:r>
              <a:rPr lang="en"/>
              <a:t> between keyframes (I0, I1) to refine motion dynamics.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Timestamp Prediction:</a:t>
            </a:r>
            <a:br>
              <a:rPr lang="en"/>
            </a:br>
            <a:r>
              <a:rPr lang="en"/>
              <a:t>Use bi-directional flows for target timestamp to </a:t>
            </a:r>
            <a:r>
              <a:rPr lang="en" u="sng"/>
              <a:t>track pixel motions</a:t>
            </a:r>
            <a:r>
              <a:rPr lang="en"/>
              <a:t>.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0149" y="3600124"/>
            <a:ext cx="4265926" cy="14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Stroke-Level Correspondence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Objective:</a:t>
            </a:r>
            <a:r>
              <a:rPr lang="en"/>
              <a:t> Capture </a:t>
            </a:r>
            <a:r>
              <a:rPr lang="en" u="sng"/>
              <a:t>sketch-based motion</a:t>
            </a:r>
            <a:r>
              <a:rPr lang="en"/>
              <a:t> by matching strokes between keyframes.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Step 1. </a:t>
            </a:r>
            <a:r>
              <a:rPr b="1" lang="en"/>
              <a:t>Point-wise matching: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Use algorithms like SuperPoint to </a:t>
            </a:r>
            <a:r>
              <a:rPr lang="en" u="sng"/>
              <a:t>find key points</a:t>
            </a:r>
            <a:r>
              <a:rPr lang="en"/>
              <a:t> in each stroke frame (I0, I1).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/>
              <a:t>Match salient points between keyframes</a:t>
            </a:r>
            <a:r>
              <a:rPr lang="en"/>
              <a:t> using descriptors.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SuperGlue </a:t>
            </a:r>
            <a:r>
              <a:rPr lang="en" u="sng"/>
              <a:t>evaluates matching confidence</a:t>
            </a:r>
            <a:r>
              <a:rPr lang="en"/>
              <a:t> between point pairs (𝑐𝑖𝑗).</a:t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 b="0" l="0" r="0" t="2467"/>
          <a:stretch/>
        </p:blipFill>
        <p:spPr>
          <a:xfrm>
            <a:off x="4727850" y="3762650"/>
            <a:ext cx="4416150" cy="131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Stroke-Level Correspondence</a:t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Step 2. </a:t>
            </a:r>
            <a:r>
              <a:rPr b="1" lang="en"/>
              <a:t>Point-wise tracking: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Track movement of stroke</a:t>
            </a:r>
            <a:r>
              <a:rPr lang="en"/>
              <a:t> keypoints between frames (I0 and I1) along a linear path.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Stroke-Level Correspondence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b="0" l="0" r="0" t="2467"/>
          <a:stretch/>
        </p:blipFill>
        <p:spPr>
          <a:xfrm>
            <a:off x="4727850" y="3762650"/>
            <a:ext cx="4416150" cy="131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Region-Level Correspondence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Region Identification:</a:t>
            </a:r>
            <a:br>
              <a:rPr lang="en"/>
            </a:br>
            <a:r>
              <a:rPr lang="en"/>
              <a:t>Use segmentation algorithms to </a:t>
            </a:r>
            <a:r>
              <a:rPr lang="en" u="sng"/>
              <a:t>identify regions and extract feature</a:t>
            </a:r>
            <a:endParaRPr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Region Matching:</a:t>
            </a:r>
            <a:br>
              <a:rPr lang="en"/>
            </a:br>
            <a:r>
              <a:rPr lang="en" u="sng"/>
              <a:t>Match regions</a:t>
            </a:r>
            <a:r>
              <a:rPr lang="en"/>
              <a:t> across keyframes based on coordinates and features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Flows for Region Pairs:</a:t>
            </a:r>
            <a:r>
              <a:rPr lang="en"/>
              <a:t> </a:t>
            </a:r>
            <a:br>
              <a:rPr lang="en"/>
            </a:br>
            <a:r>
              <a:rPr lang="en" u="sng"/>
              <a:t>Calculate flows</a:t>
            </a:r>
            <a:r>
              <a:rPr lang="en"/>
              <a:t> (F𝑡¯→1 and F𝑡¯→0) between matched regions to capture motion dynamics.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950" y="3815850"/>
            <a:ext cx="4272651" cy="127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