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0"/>
  </p:notesMasterIdLst>
  <p:sldIdLst>
    <p:sldId id="256" r:id="rId2"/>
    <p:sldId id="257" r:id="rId3"/>
    <p:sldId id="296" r:id="rId4"/>
    <p:sldId id="316" r:id="rId5"/>
    <p:sldId id="259" r:id="rId6"/>
    <p:sldId id="297" r:id="rId7"/>
    <p:sldId id="298" r:id="rId8"/>
    <p:sldId id="260" r:id="rId9"/>
    <p:sldId id="305" r:id="rId10"/>
    <p:sldId id="306" r:id="rId11"/>
    <p:sldId id="318" r:id="rId12"/>
    <p:sldId id="310" r:id="rId13"/>
    <p:sldId id="317" r:id="rId14"/>
    <p:sldId id="312" r:id="rId15"/>
    <p:sldId id="261" r:id="rId16"/>
    <p:sldId id="313" r:id="rId17"/>
    <p:sldId id="262" r:id="rId18"/>
    <p:sldId id="274" r:id="rId19"/>
  </p:sldIdLst>
  <p:sldSz cx="9144000" cy="5143500" type="screen16x9"/>
  <p:notesSz cx="6858000" cy="9144000"/>
  <p:embeddedFontLst>
    <p:embeddedFont>
      <p:font typeface="Microsoft JhengHei UI" panose="020B0604030504040204" pitchFamily="34" charset="-120"/>
      <p:regular r:id="rId21"/>
      <p:bold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SemiBold" panose="00000700000000000000" pitchFamily="2" charset="0"/>
      <p:regular r:id="rId27"/>
      <p:bold r:id="rId28"/>
      <p:italic r:id="rId29"/>
      <p:boldItalic r:id="rId30"/>
    </p:embeddedFont>
    <p:embeddedFont>
      <p:font typeface="Questrial" pitchFamily="2" charset="0"/>
      <p:regular r:id="rId31"/>
    </p:embeddedFont>
    <p:embeddedFont>
      <p:font typeface="Raleway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4013DF-5033-4A0B-A8BE-240C0C5F9D5F}">
  <a:tblStyle styleId="{C14013DF-5033-4A0B-A8BE-240C0C5F9D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59" autoAdjust="0"/>
  </p:normalViewPr>
  <p:slideViewPr>
    <p:cSldViewPr snapToGrid="0">
      <p:cViewPr varScale="1">
        <p:scale>
          <a:sx n="86" d="100"/>
          <a:sy n="86" d="100"/>
        </p:scale>
        <p:origin x="13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>
          <a:extLst>
            <a:ext uri="{FF2B5EF4-FFF2-40B4-BE49-F238E27FC236}">
              <a16:creationId xmlns:a16="http://schemas.microsoft.com/office/drawing/2014/main" id="{3142BAB0-A089-889C-CD7F-6085EA75E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2126a3bec9_0_24:notes">
            <a:extLst>
              <a:ext uri="{FF2B5EF4-FFF2-40B4-BE49-F238E27FC236}">
                <a16:creationId xmlns:a16="http://schemas.microsoft.com/office/drawing/2014/main" id="{87B2617E-36E3-C354-7FCA-58D26B7DFF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2126a3bec9_0_24:notes">
            <a:extLst>
              <a:ext uri="{FF2B5EF4-FFF2-40B4-BE49-F238E27FC236}">
                <a16:creationId xmlns:a16="http://schemas.microsoft.com/office/drawing/2014/main" id="{846820CC-30B0-30C9-5087-D866C43543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27933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>
          <a:extLst>
            <a:ext uri="{FF2B5EF4-FFF2-40B4-BE49-F238E27FC236}">
              <a16:creationId xmlns:a16="http://schemas.microsoft.com/office/drawing/2014/main" id="{EE09B168-DAC0-9848-BC39-687D40B5B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2126a3bec9_0_24:notes">
            <a:extLst>
              <a:ext uri="{FF2B5EF4-FFF2-40B4-BE49-F238E27FC236}">
                <a16:creationId xmlns:a16="http://schemas.microsoft.com/office/drawing/2014/main" id="{E4EB81D2-DC42-51A1-B4B0-C9EA8F2EF3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2126a3bec9_0_24:notes">
            <a:extLst>
              <a:ext uri="{FF2B5EF4-FFF2-40B4-BE49-F238E27FC236}">
                <a16:creationId xmlns:a16="http://schemas.microsoft.com/office/drawing/2014/main" id="{CF138EB4-83D3-C290-3146-E54849196A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5584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>
          <a:extLst>
            <a:ext uri="{FF2B5EF4-FFF2-40B4-BE49-F238E27FC236}">
              <a16:creationId xmlns:a16="http://schemas.microsoft.com/office/drawing/2014/main" id="{59A13CAD-0FCB-669F-2701-53655C5F8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2126a3bec9_0_24:notes">
            <a:extLst>
              <a:ext uri="{FF2B5EF4-FFF2-40B4-BE49-F238E27FC236}">
                <a16:creationId xmlns:a16="http://schemas.microsoft.com/office/drawing/2014/main" id="{892C9699-239A-106C-B658-890CF3F004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2126a3bec9_0_24:notes">
            <a:extLst>
              <a:ext uri="{FF2B5EF4-FFF2-40B4-BE49-F238E27FC236}">
                <a16:creationId xmlns:a16="http://schemas.microsoft.com/office/drawing/2014/main" id="{ADE077DD-776A-246C-AC8D-6EFB92E16B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99165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>
          <a:extLst>
            <a:ext uri="{FF2B5EF4-FFF2-40B4-BE49-F238E27FC236}">
              <a16:creationId xmlns:a16="http://schemas.microsoft.com/office/drawing/2014/main" id="{DEBF4446-FE56-E0C7-0F17-FFB492AFC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2126a3bec9_0_204:notes">
            <a:extLst>
              <a:ext uri="{FF2B5EF4-FFF2-40B4-BE49-F238E27FC236}">
                <a16:creationId xmlns:a16="http://schemas.microsoft.com/office/drawing/2014/main" id="{A576ABBA-CE59-011C-59B1-AD1820586D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2126a3bec9_0_204:notes">
            <a:extLst>
              <a:ext uri="{FF2B5EF4-FFF2-40B4-BE49-F238E27FC236}">
                <a16:creationId xmlns:a16="http://schemas.microsoft.com/office/drawing/2014/main" id="{438C66C8-9073-70AF-F265-7A81BD71C2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ts val="2500"/>
              </a:lnSpc>
              <a:buNone/>
            </a:pPr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2328392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>
          <a:extLst>
            <a:ext uri="{FF2B5EF4-FFF2-40B4-BE49-F238E27FC236}">
              <a16:creationId xmlns:a16="http://schemas.microsoft.com/office/drawing/2014/main" id="{2CB01B9A-7AAF-291B-CDC7-3E07BDCF4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2126a3bec9_0_204:notes">
            <a:extLst>
              <a:ext uri="{FF2B5EF4-FFF2-40B4-BE49-F238E27FC236}">
                <a16:creationId xmlns:a16="http://schemas.microsoft.com/office/drawing/2014/main" id="{50894ABF-757C-2B66-B42D-58F9B59527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2126a3bec9_0_204:notes">
            <a:extLst>
              <a:ext uri="{FF2B5EF4-FFF2-40B4-BE49-F238E27FC236}">
                <a16:creationId xmlns:a16="http://schemas.microsoft.com/office/drawing/2014/main" id="{BD676568-A83C-854A-5308-13C0431C3D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ts val="2500"/>
              </a:lnSpc>
              <a:buNone/>
            </a:pPr>
            <a:endParaRPr lang="zh-TW" altLang="zh-TW" sz="11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77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2126a3bec9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2126a3bec9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>
          <a:extLst>
            <a:ext uri="{FF2B5EF4-FFF2-40B4-BE49-F238E27FC236}">
              <a16:creationId xmlns:a16="http://schemas.microsoft.com/office/drawing/2014/main" id="{18CFD551-792E-6EF3-1280-B9D368829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2126a3bec9_0_204:notes">
            <a:extLst>
              <a:ext uri="{FF2B5EF4-FFF2-40B4-BE49-F238E27FC236}">
                <a16:creationId xmlns:a16="http://schemas.microsoft.com/office/drawing/2014/main" id="{B311A089-212B-F487-A4C6-FB2D0A55DB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2126a3bec9_0_204:notes">
            <a:extLst>
              <a:ext uri="{FF2B5EF4-FFF2-40B4-BE49-F238E27FC236}">
                <a16:creationId xmlns:a16="http://schemas.microsoft.com/office/drawing/2014/main" id="{A26D5CC1-9ECE-1120-B641-E7D5D8E519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8404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2126a3bec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2126a3bec9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12126a3bec9_0_4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12126a3bec9_0_4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2126a3bec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2126a3bec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>
          <a:extLst>
            <a:ext uri="{FF2B5EF4-FFF2-40B4-BE49-F238E27FC236}">
              <a16:creationId xmlns:a16="http://schemas.microsoft.com/office/drawing/2014/main" id="{22F88E26-D279-131E-F9C2-7F83A6D4A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1fba705b9b_1_0:notes">
            <a:extLst>
              <a:ext uri="{FF2B5EF4-FFF2-40B4-BE49-F238E27FC236}">
                <a16:creationId xmlns:a16="http://schemas.microsoft.com/office/drawing/2014/main" id="{67C1316C-2C9E-1727-C46C-672C11F43B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1fba705b9b_1_0:notes">
            <a:extLst>
              <a:ext uri="{FF2B5EF4-FFF2-40B4-BE49-F238E27FC236}">
                <a16:creationId xmlns:a16="http://schemas.microsoft.com/office/drawing/2014/main" id="{BE7B5774-D75A-CA54-7EB7-E2239D7C2A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lnSpc>
                <a:spcPts val="2500"/>
              </a:lnSpc>
              <a:buNone/>
            </a:pPr>
            <a:endParaRPr lang="en-US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65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>
          <a:extLst>
            <a:ext uri="{FF2B5EF4-FFF2-40B4-BE49-F238E27FC236}">
              <a16:creationId xmlns:a16="http://schemas.microsoft.com/office/drawing/2014/main" id="{A9B8CADA-BB10-AD5D-4FAD-F515A7141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1fba705b9b_1_0:notes">
            <a:extLst>
              <a:ext uri="{FF2B5EF4-FFF2-40B4-BE49-F238E27FC236}">
                <a16:creationId xmlns:a16="http://schemas.microsoft.com/office/drawing/2014/main" id="{AE4DC510-674A-E0C4-8C8B-705A7B159A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1fba705b9b_1_0:notes">
            <a:extLst>
              <a:ext uri="{FF2B5EF4-FFF2-40B4-BE49-F238E27FC236}">
                <a16:creationId xmlns:a16="http://schemas.microsoft.com/office/drawing/2014/main" id="{859B706C-7377-C8B9-C315-CF24FE10E6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742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2126a3bec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2126a3bec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529F8C52-7C24-3442-B422-AA92E1DBB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2126a3bec9_0_7:notes">
            <a:extLst>
              <a:ext uri="{FF2B5EF4-FFF2-40B4-BE49-F238E27FC236}">
                <a16:creationId xmlns:a16="http://schemas.microsoft.com/office/drawing/2014/main" id="{812667B5-80EA-03D9-780E-2A1CD6D74A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2126a3bec9_0_7:notes">
            <a:extLst>
              <a:ext uri="{FF2B5EF4-FFF2-40B4-BE49-F238E27FC236}">
                <a16:creationId xmlns:a16="http://schemas.microsoft.com/office/drawing/2014/main" id="{DFFCDBF6-5EB3-494A-5C59-59E7515A1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sz="1800" kern="100" dirty="0">
              <a:effectLst/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31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A2CA1263-631D-CC42-EB59-AD98252C7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2126a3bec9_0_7:notes">
            <a:extLst>
              <a:ext uri="{FF2B5EF4-FFF2-40B4-BE49-F238E27FC236}">
                <a16:creationId xmlns:a16="http://schemas.microsoft.com/office/drawing/2014/main" id="{7AAD1D78-5218-5CF1-EA09-2612B6D10F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2126a3bec9_0_7:notes">
            <a:extLst>
              <a:ext uri="{FF2B5EF4-FFF2-40B4-BE49-F238E27FC236}">
                <a16:creationId xmlns:a16="http://schemas.microsoft.com/office/drawing/2014/main" id="{2EDE4D72-6881-02DD-9808-EA7D684E6C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800" dirty="0">
              <a:effectLst/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25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2126a3bec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2126a3bec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>
          <a:extLst>
            <a:ext uri="{FF2B5EF4-FFF2-40B4-BE49-F238E27FC236}">
              <a16:creationId xmlns:a16="http://schemas.microsoft.com/office/drawing/2014/main" id="{FAFFDF48-4119-D51C-1216-E462E7494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2126a3bec9_0_24:notes">
            <a:extLst>
              <a:ext uri="{FF2B5EF4-FFF2-40B4-BE49-F238E27FC236}">
                <a16:creationId xmlns:a16="http://schemas.microsoft.com/office/drawing/2014/main" id="{407E03E5-ABC5-5F3B-37F6-3522FA075D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2126a3bec9_0_24:notes">
            <a:extLst>
              <a:ext uri="{FF2B5EF4-FFF2-40B4-BE49-F238E27FC236}">
                <a16:creationId xmlns:a16="http://schemas.microsoft.com/office/drawing/2014/main" id="{4D5A9C29-3DF8-B06E-4A13-323602756C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861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86100" y="1174625"/>
            <a:ext cx="5971800" cy="21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00" y="339452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4700" y="-71575"/>
            <a:ext cx="9490475" cy="5267200"/>
            <a:chOff x="-124700" y="-71575"/>
            <a:chExt cx="9490475" cy="5267200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1612875" y="1708125"/>
              <a:ext cx="7752900" cy="3487500"/>
              <a:chOff x="1612875" y="1708125"/>
              <a:chExt cx="7752900" cy="3487500"/>
            </a:xfrm>
          </p:grpSpPr>
          <p:cxnSp>
            <p:nvCxnSpPr>
              <p:cNvPr id="13" name="Google Shape;13;p2"/>
              <p:cNvCxnSpPr/>
              <p:nvPr/>
            </p:nvCxnSpPr>
            <p:spPr>
              <a:xfrm>
                <a:off x="8441900" y="1708125"/>
                <a:ext cx="0" cy="3487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8763225" y="1708125"/>
                <a:ext cx="0" cy="3487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 rot="10800000">
                <a:off x="1612875" y="4604000"/>
                <a:ext cx="7752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" name="Google Shape;16;p2"/>
            <p:cNvGrpSpPr/>
            <p:nvPr/>
          </p:nvGrpSpPr>
          <p:grpSpPr>
            <a:xfrm>
              <a:off x="-124700" y="-71575"/>
              <a:ext cx="7746900" cy="3813300"/>
              <a:chOff x="-124700" y="-71575"/>
              <a:chExt cx="7746900" cy="3813300"/>
            </a:xfrm>
          </p:grpSpPr>
          <p:cxnSp>
            <p:nvCxnSpPr>
              <p:cNvPr id="17" name="Google Shape;17;p2"/>
              <p:cNvCxnSpPr/>
              <p:nvPr/>
            </p:nvCxnSpPr>
            <p:spPr>
              <a:xfrm>
                <a:off x="380763" y="-71575"/>
                <a:ext cx="0" cy="381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702088" y="-71575"/>
                <a:ext cx="0" cy="381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 rot="10800000">
                <a:off x="-124700" y="539500"/>
                <a:ext cx="7746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" name="Google Shape;20;p2"/>
          <p:cNvGrpSpPr/>
          <p:nvPr/>
        </p:nvGrpSpPr>
        <p:grpSpPr>
          <a:xfrm>
            <a:off x="157275" y="462550"/>
            <a:ext cx="8919625" cy="4218400"/>
            <a:chOff x="157275" y="462550"/>
            <a:chExt cx="8919625" cy="4218400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7784650" y="462550"/>
              <a:ext cx="1292250" cy="153900"/>
              <a:chOff x="7784650" y="462550"/>
              <a:chExt cx="1292250" cy="153900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7784650" y="462550"/>
                <a:ext cx="153900" cy="1539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353825" y="462550"/>
                <a:ext cx="153900" cy="1539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923000" y="462550"/>
                <a:ext cx="153900" cy="153900"/>
              </a:xfrm>
              <a:prstGeom prst="ellipse">
                <a:avLst/>
              </a:pr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grpSp>
          <p:nvGrpSpPr>
            <p:cNvPr id="25" name="Google Shape;25;p2"/>
            <p:cNvGrpSpPr/>
            <p:nvPr/>
          </p:nvGrpSpPr>
          <p:grpSpPr>
            <a:xfrm>
              <a:off x="157275" y="4527050"/>
              <a:ext cx="1292250" cy="153900"/>
              <a:chOff x="157275" y="4527050"/>
              <a:chExt cx="1292250" cy="153900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157275" y="4527050"/>
                <a:ext cx="153900" cy="1539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26450" y="4527050"/>
                <a:ext cx="153900" cy="1539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295625" y="4527050"/>
                <a:ext cx="153900" cy="153900"/>
              </a:xfrm>
              <a:prstGeom prst="ellipse">
                <a:avLst/>
              </a:pr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subTitle" idx="1"/>
          </p:nvPr>
        </p:nvSpPr>
        <p:spPr>
          <a:xfrm>
            <a:off x="720000" y="3140813"/>
            <a:ext cx="2336400" cy="40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subTitle" idx="2"/>
          </p:nvPr>
        </p:nvSpPr>
        <p:spPr>
          <a:xfrm>
            <a:off x="720000" y="4076301"/>
            <a:ext cx="2336400" cy="5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subTitle" idx="3"/>
          </p:nvPr>
        </p:nvSpPr>
        <p:spPr>
          <a:xfrm>
            <a:off x="3403800" y="4076301"/>
            <a:ext cx="2336400" cy="5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subTitle" idx="4"/>
          </p:nvPr>
        </p:nvSpPr>
        <p:spPr>
          <a:xfrm>
            <a:off x="6087600" y="4076301"/>
            <a:ext cx="2336400" cy="5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subTitle" idx="5"/>
          </p:nvPr>
        </p:nvSpPr>
        <p:spPr>
          <a:xfrm>
            <a:off x="3403800" y="3140813"/>
            <a:ext cx="2336400" cy="40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subTitle" idx="6"/>
          </p:nvPr>
        </p:nvSpPr>
        <p:spPr>
          <a:xfrm>
            <a:off x="6087600" y="3140813"/>
            <a:ext cx="2336400" cy="40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ubTitle" idx="7"/>
          </p:nvPr>
        </p:nvSpPr>
        <p:spPr>
          <a:xfrm>
            <a:off x="720000" y="3544089"/>
            <a:ext cx="2336400" cy="53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4"/>
          <p:cNvSpPr txBox="1">
            <a:spLocks noGrp="1"/>
          </p:cNvSpPr>
          <p:nvPr>
            <p:ph type="subTitle" idx="8"/>
          </p:nvPr>
        </p:nvSpPr>
        <p:spPr>
          <a:xfrm>
            <a:off x="3403800" y="3544089"/>
            <a:ext cx="2336400" cy="53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type="subTitle" idx="9"/>
          </p:nvPr>
        </p:nvSpPr>
        <p:spPr>
          <a:xfrm>
            <a:off x="6087600" y="3544089"/>
            <a:ext cx="2336400" cy="53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2" name="Google Shape;162;p14"/>
          <p:cNvGrpSpPr/>
          <p:nvPr/>
        </p:nvGrpSpPr>
        <p:grpSpPr>
          <a:xfrm>
            <a:off x="-124700" y="-112400"/>
            <a:ext cx="9511200" cy="5444400"/>
            <a:chOff x="-124700" y="-112400"/>
            <a:chExt cx="9511200" cy="5444400"/>
          </a:xfrm>
        </p:grpSpPr>
        <p:grpSp>
          <p:nvGrpSpPr>
            <p:cNvPr id="163" name="Google Shape;163;p14"/>
            <p:cNvGrpSpPr/>
            <p:nvPr/>
          </p:nvGrpSpPr>
          <p:grpSpPr>
            <a:xfrm>
              <a:off x="-124700" y="-112400"/>
              <a:ext cx="9511200" cy="5444400"/>
              <a:chOff x="-124700" y="-112400"/>
              <a:chExt cx="9511200" cy="5444400"/>
            </a:xfrm>
          </p:grpSpPr>
          <p:cxnSp>
            <p:nvCxnSpPr>
              <p:cNvPr id="164" name="Google Shape;164;p14"/>
              <p:cNvCxnSpPr/>
              <p:nvPr/>
            </p:nvCxnSpPr>
            <p:spPr>
              <a:xfrm rot="10800000">
                <a:off x="-124700" y="262425"/>
                <a:ext cx="9511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14"/>
              <p:cNvCxnSpPr/>
              <p:nvPr/>
            </p:nvCxnSpPr>
            <p:spPr>
              <a:xfrm rot="10800000">
                <a:off x="486563" y="-112400"/>
                <a:ext cx="0" cy="544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6" name="Google Shape;166;p14"/>
            <p:cNvGrpSpPr/>
            <p:nvPr/>
          </p:nvGrpSpPr>
          <p:grpSpPr>
            <a:xfrm>
              <a:off x="-124700" y="-112400"/>
              <a:ext cx="9511200" cy="5444400"/>
              <a:chOff x="-124700" y="-112400"/>
              <a:chExt cx="9511200" cy="5444400"/>
            </a:xfrm>
          </p:grpSpPr>
          <p:cxnSp>
            <p:nvCxnSpPr>
              <p:cNvPr id="167" name="Google Shape;167;p14"/>
              <p:cNvCxnSpPr/>
              <p:nvPr/>
            </p:nvCxnSpPr>
            <p:spPr>
              <a:xfrm rot="10800000">
                <a:off x="-124700" y="4889750"/>
                <a:ext cx="9511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14"/>
              <p:cNvCxnSpPr/>
              <p:nvPr/>
            </p:nvCxnSpPr>
            <p:spPr>
              <a:xfrm rot="10800000">
                <a:off x="8652525" y="-112400"/>
                <a:ext cx="0" cy="5444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69" name="Google Shape;169;p14"/>
          <p:cNvGrpSpPr/>
          <p:nvPr/>
        </p:nvGrpSpPr>
        <p:grpSpPr>
          <a:xfrm>
            <a:off x="161675" y="381100"/>
            <a:ext cx="8804625" cy="4381300"/>
            <a:chOff x="161675" y="381100"/>
            <a:chExt cx="8804625" cy="4381300"/>
          </a:xfrm>
        </p:grpSpPr>
        <p:sp>
          <p:nvSpPr>
            <p:cNvPr id="170" name="Google Shape;170;p14"/>
            <p:cNvSpPr/>
            <p:nvPr/>
          </p:nvSpPr>
          <p:spPr>
            <a:xfrm>
              <a:off x="161675" y="381100"/>
              <a:ext cx="153900" cy="1539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8812400" y="4608500"/>
              <a:ext cx="153900" cy="1539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59" name="Google Shape;259;p18"/>
          <p:cNvGrpSpPr/>
          <p:nvPr/>
        </p:nvGrpSpPr>
        <p:grpSpPr>
          <a:xfrm>
            <a:off x="360475" y="331339"/>
            <a:ext cx="8432200" cy="4480800"/>
            <a:chOff x="360475" y="331339"/>
            <a:chExt cx="8432200" cy="4480800"/>
          </a:xfrm>
        </p:grpSpPr>
        <p:grpSp>
          <p:nvGrpSpPr>
            <p:cNvPr id="260" name="Google Shape;260;p18"/>
            <p:cNvGrpSpPr/>
            <p:nvPr/>
          </p:nvGrpSpPr>
          <p:grpSpPr>
            <a:xfrm>
              <a:off x="360475" y="331339"/>
              <a:ext cx="221525" cy="4480800"/>
              <a:chOff x="360475" y="331339"/>
              <a:chExt cx="221525" cy="4480800"/>
            </a:xfrm>
          </p:grpSpPr>
          <p:cxnSp>
            <p:nvCxnSpPr>
              <p:cNvPr id="261" name="Google Shape;261;p18"/>
              <p:cNvCxnSpPr/>
              <p:nvPr/>
            </p:nvCxnSpPr>
            <p:spPr>
              <a:xfrm>
                <a:off x="360475" y="331339"/>
                <a:ext cx="0" cy="448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18"/>
              <p:cNvCxnSpPr/>
              <p:nvPr/>
            </p:nvCxnSpPr>
            <p:spPr>
              <a:xfrm>
                <a:off x="582000" y="1327800"/>
                <a:ext cx="0" cy="2487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3" name="Google Shape;263;p18"/>
            <p:cNvGrpSpPr/>
            <p:nvPr/>
          </p:nvGrpSpPr>
          <p:grpSpPr>
            <a:xfrm>
              <a:off x="8578575" y="331339"/>
              <a:ext cx="214100" cy="4480800"/>
              <a:chOff x="8578575" y="331339"/>
              <a:chExt cx="214100" cy="4480800"/>
            </a:xfrm>
          </p:grpSpPr>
          <p:cxnSp>
            <p:nvCxnSpPr>
              <p:cNvPr id="264" name="Google Shape;264;p18"/>
              <p:cNvCxnSpPr/>
              <p:nvPr/>
            </p:nvCxnSpPr>
            <p:spPr>
              <a:xfrm>
                <a:off x="8792675" y="331339"/>
                <a:ext cx="0" cy="448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18"/>
              <p:cNvCxnSpPr/>
              <p:nvPr/>
            </p:nvCxnSpPr>
            <p:spPr>
              <a:xfrm>
                <a:off x="8578575" y="1327800"/>
                <a:ext cx="0" cy="2487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66" name="Google Shape;266;p18"/>
          <p:cNvGrpSpPr/>
          <p:nvPr/>
        </p:nvGrpSpPr>
        <p:grpSpPr>
          <a:xfrm>
            <a:off x="878175" y="247600"/>
            <a:ext cx="7396800" cy="153900"/>
            <a:chOff x="878175" y="247600"/>
            <a:chExt cx="7396800" cy="153900"/>
          </a:xfrm>
        </p:grpSpPr>
        <p:sp>
          <p:nvSpPr>
            <p:cNvPr id="267" name="Google Shape;267;p18"/>
            <p:cNvSpPr/>
            <p:nvPr/>
          </p:nvSpPr>
          <p:spPr>
            <a:xfrm>
              <a:off x="8121075" y="247600"/>
              <a:ext cx="153900" cy="1539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4499625" y="247600"/>
              <a:ext cx="153900" cy="1539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878175" y="247600"/>
              <a:ext cx="153900" cy="1539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2" name="Google Shape;272;p19"/>
          <p:cNvGrpSpPr/>
          <p:nvPr/>
        </p:nvGrpSpPr>
        <p:grpSpPr>
          <a:xfrm>
            <a:off x="-53000" y="265964"/>
            <a:ext cx="9197000" cy="4602125"/>
            <a:chOff x="-53000" y="265964"/>
            <a:chExt cx="9197000" cy="4602125"/>
          </a:xfrm>
        </p:grpSpPr>
        <p:cxnSp>
          <p:nvCxnSpPr>
            <p:cNvPr id="273" name="Google Shape;273;p19"/>
            <p:cNvCxnSpPr/>
            <p:nvPr/>
          </p:nvCxnSpPr>
          <p:spPr>
            <a:xfrm>
              <a:off x="-53000" y="4868089"/>
              <a:ext cx="5660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9"/>
            <p:cNvCxnSpPr/>
            <p:nvPr/>
          </p:nvCxnSpPr>
          <p:spPr>
            <a:xfrm>
              <a:off x="3483900" y="265964"/>
              <a:ext cx="5660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5" name="Google Shape;275;p19"/>
          <p:cNvGrpSpPr/>
          <p:nvPr/>
        </p:nvGrpSpPr>
        <p:grpSpPr>
          <a:xfrm>
            <a:off x="3187475" y="189025"/>
            <a:ext cx="2730850" cy="4756025"/>
            <a:chOff x="3187475" y="189025"/>
            <a:chExt cx="2730850" cy="4756025"/>
          </a:xfrm>
        </p:grpSpPr>
        <p:sp>
          <p:nvSpPr>
            <p:cNvPr id="276" name="Google Shape;276;p19"/>
            <p:cNvSpPr/>
            <p:nvPr/>
          </p:nvSpPr>
          <p:spPr>
            <a:xfrm>
              <a:off x="3187475" y="189025"/>
              <a:ext cx="153900" cy="1539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5764425" y="4791150"/>
              <a:ext cx="153900" cy="1539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1_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92" name="Google Shape;292;p21"/>
          <p:cNvGrpSpPr/>
          <p:nvPr/>
        </p:nvGrpSpPr>
        <p:grpSpPr>
          <a:xfrm>
            <a:off x="-81974" y="181675"/>
            <a:ext cx="9289800" cy="4762508"/>
            <a:chOff x="-81974" y="181675"/>
            <a:chExt cx="9289800" cy="4762508"/>
          </a:xfrm>
        </p:grpSpPr>
        <p:cxnSp>
          <p:nvCxnSpPr>
            <p:cNvPr id="293" name="Google Shape;293;p21"/>
            <p:cNvCxnSpPr/>
            <p:nvPr/>
          </p:nvCxnSpPr>
          <p:spPr>
            <a:xfrm>
              <a:off x="-81974" y="181675"/>
              <a:ext cx="928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21"/>
            <p:cNvCxnSpPr/>
            <p:nvPr/>
          </p:nvCxnSpPr>
          <p:spPr>
            <a:xfrm>
              <a:off x="-81974" y="333750"/>
              <a:ext cx="928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21"/>
            <p:cNvCxnSpPr/>
            <p:nvPr/>
          </p:nvCxnSpPr>
          <p:spPr>
            <a:xfrm>
              <a:off x="-81974" y="4792108"/>
              <a:ext cx="928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21"/>
            <p:cNvCxnSpPr/>
            <p:nvPr/>
          </p:nvCxnSpPr>
          <p:spPr>
            <a:xfrm>
              <a:off x="-81974" y="4944183"/>
              <a:ext cx="928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97" name="Google Shape;297;p21"/>
          <p:cNvGrpSpPr/>
          <p:nvPr/>
        </p:nvGrpSpPr>
        <p:grpSpPr>
          <a:xfrm>
            <a:off x="269850" y="743850"/>
            <a:ext cx="8604300" cy="3577675"/>
            <a:chOff x="269850" y="743850"/>
            <a:chExt cx="8604300" cy="3577675"/>
          </a:xfrm>
        </p:grpSpPr>
        <p:sp>
          <p:nvSpPr>
            <p:cNvPr id="298" name="Google Shape;298;p21"/>
            <p:cNvSpPr/>
            <p:nvPr/>
          </p:nvSpPr>
          <p:spPr>
            <a:xfrm>
              <a:off x="269850" y="743850"/>
              <a:ext cx="153900" cy="1539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99" name="Google Shape;299;p21"/>
            <p:cNvSpPr/>
            <p:nvPr/>
          </p:nvSpPr>
          <p:spPr>
            <a:xfrm>
              <a:off x="269850" y="2409925"/>
              <a:ext cx="153900" cy="1539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00" name="Google Shape;300;p21"/>
            <p:cNvSpPr/>
            <p:nvPr/>
          </p:nvSpPr>
          <p:spPr>
            <a:xfrm>
              <a:off x="269850" y="4167625"/>
              <a:ext cx="153900" cy="1539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01" name="Google Shape;301;p21"/>
            <p:cNvSpPr/>
            <p:nvPr/>
          </p:nvSpPr>
          <p:spPr>
            <a:xfrm>
              <a:off x="8720250" y="743850"/>
              <a:ext cx="153900" cy="1539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02" name="Google Shape;302;p21"/>
            <p:cNvSpPr/>
            <p:nvPr/>
          </p:nvSpPr>
          <p:spPr>
            <a:xfrm>
              <a:off x="8720250" y="2409925"/>
              <a:ext cx="153900" cy="1539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03" name="Google Shape;303;p21"/>
            <p:cNvSpPr/>
            <p:nvPr/>
          </p:nvSpPr>
          <p:spPr>
            <a:xfrm>
              <a:off x="8720250" y="4167625"/>
              <a:ext cx="153900" cy="1539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" name="Google Shape;327;p23"/>
          <p:cNvCxnSpPr/>
          <p:nvPr/>
        </p:nvCxnSpPr>
        <p:spPr>
          <a:xfrm>
            <a:off x="-819799" y="253725"/>
            <a:ext cx="6907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Google Shape;328;p23"/>
          <p:cNvCxnSpPr/>
          <p:nvPr/>
        </p:nvCxnSpPr>
        <p:spPr>
          <a:xfrm>
            <a:off x="3398426" y="4864125"/>
            <a:ext cx="6907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9" name="Google Shape;329;p23"/>
          <p:cNvSpPr/>
          <p:nvPr/>
        </p:nvSpPr>
        <p:spPr>
          <a:xfrm>
            <a:off x="272975" y="590391"/>
            <a:ext cx="153900" cy="1539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0" name="Google Shape;330;p23"/>
          <p:cNvSpPr/>
          <p:nvPr/>
        </p:nvSpPr>
        <p:spPr>
          <a:xfrm>
            <a:off x="272975" y="1144991"/>
            <a:ext cx="153900" cy="153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1" name="Google Shape;331;p23"/>
          <p:cNvSpPr/>
          <p:nvPr/>
        </p:nvSpPr>
        <p:spPr>
          <a:xfrm>
            <a:off x="272975" y="1699591"/>
            <a:ext cx="153900" cy="1539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2" name="Google Shape;332;p23"/>
          <p:cNvSpPr/>
          <p:nvPr/>
        </p:nvSpPr>
        <p:spPr>
          <a:xfrm>
            <a:off x="8701400" y="3287825"/>
            <a:ext cx="153900" cy="1539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3" name="Google Shape;333;p23"/>
          <p:cNvSpPr/>
          <p:nvPr/>
        </p:nvSpPr>
        <p:spPr>
          <a:xfrm>
            <a:off x="8701400" y="3842425"/>
            <a:ext cx="153900" cy="153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4" name="Google Shape;334;p23"/>
          <p:cNvSpPr/>
          <p:nvPr/>
        </p:nvSpPr>
        <p:spPr>
          <a:xfrm>
            <a:off x="8701400" y="4397025"/>
            <a:ext cx="153900" cy="1539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24"/>
          <p:cNvGrpSpPr/>
          <p:nvPr/>
        </p:nvGrpSpPr>
        <p:grpSpPr>
          <a:xfrm>
            <a:off x="162500" y="189025"/>
            <a:ext cx="6203850" cy="153900"/>
            <a:chOff x="162500" y="189025"/>
            <a:chExt cx="6203850" cy="153900"/>
          </a:xfrm>
        </p:grpSpPr>
        <p:sp>
          <p:nvSpPr>
            <p:cNvPr id="337" name="Google Shape;337;p24"/>
            <p:cNvSpPr/>
            <p:nvPr/>
          </p:nvSpPr>
          <p:spPr>
            <a:xfrm>
              <a:off x="3187475" y="189025"/>
              <a:ext cx="153900" cy="1539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162500" y="189025"/>
              <a:ext cx="153900" cy="1539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6212450" y="189025"/>
              <a:ext cx="153900" cy="1539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340" name="Google Shape;340;p24"/>
          <p:cNvGrpSpPr/>
          <p:nvPr/>
        </p:nvGrpSpPr>
        <p:grpSpPr>
          <a:xfrm>
            <a:off x="2739450" y="4791150"/>
            <a:ext cx="6203850" cy="153900"/>
            <a:chOff x="2739450" y="4791150"/>
            <a:chExt cx="6203850" cy="153900"/>
          </a:xfrm>
        </p:grpSpPr>
        <p:sp>
          <p:nvSpPr>
            <p:cNvPr id="341" name="Google Shape;341;p24"/>
            <p:cNvSpPr/>
            <p:nvPr/>
          </p:nvSpPr>
          <p:spPr>
            <a:xfrm>
              <a:off x="5764425" y="4791150"/>
              <a:ext cx="153900" cy="1539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2739450" y="4791150"/>
              <a:ext cx="153900" cy="1539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8789400" y="4791150"/>
              <a:ext cx="153900" cy="1539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21926" y="-71800"/>
            <a:ext cx="8639850" cy="5287100"/>
            <a:chOff x="221926" y="-71800"/>
            <a:chExt cx="8639850" cy="5287100"/>
          </a:xfrm>
        </p:grpSpPr>
        <p:cxnSp>
          <p:nvCxnSpPr>
            <p:cNvPr id="345" name="Google Shape;345;p24"/>
            <p:cNvCxnSpPr/>
            <p:nvPr/>
          </p:nvCxnSpPr>
          <p:spPr>
            <a:xfrm>
              <a:off x="221926" y="535000"/>
              <a:ext cx="0" cy="4680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24"/>
            <p:cNvCxnSpPr/>
            <p:nvPr/>
          </p:nvCxnSpPr>
          <p:spPr>
            <a:xfrm>
              <a:off x="8861776" y="-71800"/>
              <a:ext cx="0" cy="4680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065000" y="2655700"/>
            <a:ext cx="70140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3956700" y="1286925"/>
            <a:ext cx="1230600" cy="1230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1065000" y="3333250"/>
            <a:ext cx="7014000" cy="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-207850" y="-538900"/>
            <a:ext cx="9592150" cy="6070050"/>
            <a:chOff x="-207850" y="-538900"/>
            <a:chExt cx="9592150" cy="6070050"/>
          </a:xfrm>
        </p:grpSpPr>
        <p:grpSp>
          <p:nvGrpSpPr>
            <p:cNvPr id="34" name="Google Shape;34;p3"/>
            <p:cNvGrpSpPr/>
            <p:nvPr/>
          </p:nvGrpSpPr>
          <p:grpSpPr>
            <a:xfrm>
              <a:off x="5134800" y="-538900"/>
              <a:ext cx="4249500" cy="4014900"/>
              <a:chOff x="5134800" y="-538900"/>
              <a:chExt cx="4249500" cy="4014900"/>
            </a:xfrm>
          </p:grpSpPr>
          <p:cxnSp>
            <p:nvCxnSpPr>
              <p:cNvPr id="35" name="Google Shape;35;p3"/>
              <p:cNvCxnSpPr/>
              <p:nvPr/>
            </p:nvCxnSpPr>
            <p:spPr>
              <a:xfrm rot="10800000">
                <a:off x="5134800" y="485900"/>
                <a:ext cx="424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C0B39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3"/>
              <p:cNvCxnSpPr/>
              <p:nvPr/>
            </p:nvCxnSpPr>
            <p:spPr>
              <a:xfrm rot="10800000">
                <a:off x="8699100" y="-538900"/>
                <a:ext cx="0" cy="4014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C0B39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7" name="Google Shape;37;p3"/>
            <p:cNvGrpSpPr/>
            <p:nvPr/>
          </p:nvGrpSpPr>
          <p:grpSpPr>
            <a:xfrm rot="10800000">
              <a:off x="-207850" y="1516250"/>
              <a:ext cx="4249500" cy="4014900"/>
              <a:chOff x="5134800" y="-538900"/>
              <a:chExt cx="4249500" cy="4014900"/>
            </a:xfrm>
          </p:grpSpPr>
          <p:cxnSp>
            <p:nvCxnSpPr>
              <p:cNvPr id="38" name="Google Shape;38;p3"/>
              <p:cNvCxnSpPr/>
              <p:nvPr/>
            </p:nvCxnSpPr>
            <p:spPr>
              <a:xfrm rot="10800000">
                <a:off x="5134800" y="485900"/>
                <a:ext cx="424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C0B39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3"/>
              <p:cNvCxnSpPr/>
              <p:nvPr/>
            </p:nvCxnSpPr>
            <p:spPr>
              <a:xfrm rot="10800000">
                <a:off x="8699100" y="-538900"/>
                <a:ext cx="0" cy="4014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C0B39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>
            <a:spLocks noGrp="1"/>
          </p:cNvSpPr>
          <p:nvPr>
            <p:ph type="subTitle" idx="1"/>
          </p:nvPr>
        </p:nvSpPr>
        <p:spPr>
          <a:xfrm>
            <a:off x="1428900" y="1940800"/>
            <a:ext cx="2352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2"/>
          </p:nvPr>
        </p:nvSpPr>
        <p:spPr>
          <a:xfrm>
            <a:off x="1428900" y="3114425"/>
            <a:ext cx="2352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3"/>
          </p:nvPr>
        </p:nvSpPr>
        <p:spPr>
          <a:xfrm>
            <a:off x="1428900" y="2297500"/>
            <a:ext cx="2352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4"/>
          </p:nvPr>
        </p:nvSpPr>
        <p:spPr>
          <a:xfrm>
            <a:off x="1428900" y="3471125"/>
            <a:ext cx="2352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1" name="Google Shape;61;p5"/>
          <p:cNvGrpSpPr/>
          <p:nvPr/>
        </p:nvGrpSpPr>
        <p:grpSpPr>
          <a:xfrm flipH="1">
            <a:off x="-207850" y="-538900"/>
            <a:ext cx="9592150" cy="6070050"/>
            <a:chOff x="-207850" y="-538900"/>
            <a:chExt cx="9592150" cy="6070050"/>
          </a:xfrm>
        </p:grpSpPr>
        <p:grpSp>
          <p:nvGrpSpPr>
            <p:cNvPr id="62" name="Google Shape;62;p5"/>
            <p:cNvGrpSpPr/>
            <p:nvPr/>
          </p:nvGrpSpPr>
          <p:grpSpPr>
            <a:xfrm>
              <a:off x="5134800" y="-538900"/>
              <a:ext cx="4249500" cy="4014900"/>
              <a:chOff x="5134800" y="-538900"/>
              <a:chExt cx="4249500" cy="4014900"/>
            </a:xfrm>
          </p:grpSpPr>
          <p:cxnSp>
            <p:nvCxnSpPr>
              <p:cNvPr id="63" name="Google Shape;63;p5"/>
              <p:cNvCxnSpPr/>
              <p:nvPr/>
            </p:nvCxnSpPr>
            <p:spPr>
              <a:xfrm rot="10800000">
                <a:off x="5134800" y="485900"/>
                <a:ext cx="424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C0B39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5"/>
              <p:cNvCxnSpPr/>
              <p:nvPr/>
            </p:nvCxnSpPr>
            <p:spPr>
              <a:xfrm rot="10800000">
                <a:off x="8699100" y="-538900"/>
                <a:ext cx="0" cy="4014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C0B39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5" name="Google Shape;65;p5"/>
            <p:cNvGrpSpPr/>
            <p:nvPr/>
          </p:nvGrpSpPr>
          <p:grpSpPr>
            <a:xfrm rot="10800000">
              <a:off x="-207850" y="1516250"/>
              <a:ext cx="4249500" cy="4014900"/>
              <a:chOff x="5134800" y="-538900"/>
              <a:chExt cx="4249500" cy="4014900"/>
            </a:xfrm>
          </p:grpSpPr>
          <p:cxnSp>
            <p:nvCxnSpPr>
              <p:cNvPr id="66" name="Google Shape;66;p5"/>
              <p:cNvCxnSpPr/>
              <p:nvPr/>
            </p:nvCxnSpPr>
            <p:spPr>
              <a:xfrm rot="10800000">
                <a:off x="5134800" y="485900"/>
                <a:ext cx="424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C0B39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5"/>
              <p:cNvCxnSpPr/>
              <p:nvPr/>
            </p:nvCxnSpPr>
            <p:spPr>
              <a:xfrm rot="10800000">
                <a:off x="8699100" y="-538900"/>
                <a:ext cx="0" cy="4014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C0B39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0" name="Google Shape;70;p6"/>
          <p:cNvGrpSpPr/>
          <p:nvPr/>
        </p:nvGrpSpPr>
        <p:grpSpPr>
          <a:xfrm>
            <a:off x="-81225" y="356025"/>
            <a:ext cx="9335675" cy="4395175"/>
            <a:chOff x="-81225" y="356025"/>
            <a:chExt cx="9335675" cy="4395175"/>
          </a:xfrm>
        </p:grpSpPr>
        <p:cxnSp>
          <p:nvCxnSpPr>
            <p:cNvPr id="71" name="Google Shape;71;p6"/>
            <p:cNvCxnSpPr/>
            <p:nvPr/>
          </p:nvCxnSpPr>
          <p:spPr>
            <a:xfrm rot="10800000">
              <a:off x="-81225" y="356025"/>
              <a:ext cx="6980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6"/>
            <p:cNvCxnSpPr/>
            <p:nvPr/>
          </p:nvCxnSpPr>
          <p:spPr>
            <a:xfrm>
              <a:off x="2274050" y="4751200"/>
              <a:ext cx="6980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3" name="Google Shape;73;p6"/>
          <p:cNvGrpSpPr/>
          <p:nvPr/>
        </p:nvGrpSpPr>
        <p:grpSpPr>
          <a:xfrm>
            <a:off x="1966600" y="279075"/>
            <a:ext cx="5167425" cy="4549075"/>
            <a:chOff x="1966600" y="279075"/>
            <a:chExt cx="5167425" cy="4549075"/>
          </a:xfrm>
        </p:grpSpPr>
        <p:sp>
          <p:nvSpPr>
            <p:cNvPr id="74" name="Google Shape;74;p6"/>
            <p:cNvSpPr/>
            <p:nvPr/>
          </p:nvSpPr>
          <p:spPr>
            <a:xfrm>
              <a:off x="1966600" y="4674250"/>
              <a:ext cx="153900" cy="1539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6980125" y="279075"/>
              <a:ext cx="153900" cy="1539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>
            <a:off x="715100" y="218075"/>
            <a:ext cx="7713800" cy="4731800"/>
            <a:chOff x="715100" y="218075"/>
            <a:chExt cx="7713800" cy="4731800"/>
          </a:xfrm>
        </p:grpSpPr>
        <p:grpSp>
          <p:nvGrpSpPr>
            <p:cNvPr id="80" name="Google Shape;80;p7"/>
            <p:cNvGrpSpPr/>
            <p:nvPr/>
          </p:nvGrpSpPr>
          <p:grpSpPr>
            <a:xfrm>
              <a:off x="7136650" y="4795975"/>
              <a:ext cx="1292250" cy="153900"/>
              <a:chOff x="7136650" y="4795975"/>
              <a:chExt cx="1292250" cy="153900"/>
            </a:xfrm>
          </p:grpSpPr>
          <p:sp>
            <p:nvSpPr>
              <p:cNvPr id="81" name="Google Shape;81;p7"/>
              <p:cNvSpPr/>
              <p:nvPr/>
            </p:nvSpPr>
            <p:spPr>
              <a:xfrm flipH="1">
                <a:off x="8275000" y="4795975"/>
                <a:ext cx="153900" cy="1539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 flipH="1">
                <a:off x="7705825" y="4795975"/>
                <a:ext cx="153900" cy="1539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3" name="Google Shape;83;p7"/>
              <p:cNvSpPr/>
              <p:nvPr/>
            </p:nvSpPr>
            <p:spPr>
              <a:xfrm flipH="1">
                <a:off x="7136650" y="4795975"/>
                <a:ext cx="153900" cy="153900"/>
              </a:xfrm>
              <a:prstGeom prst="ellipse">
                <a:avLst/>
              </a:pr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  <p:grpSp>
          <p:nvGrpSpPr>
            <p:cNvPr id="84" name="Google Shape;84;p7"/>
            <p:cNvGrpSpPr/>
            <p:nvPr/>
          </p:nvGrpSpPr>
          <p:grpSpPr>
            <a:xfrm>
              <a:off x="715100" y="218075"/>
              <a:ext cx="1292250" cy="153900"/>
              <a:chOff x="715100" y="218075"/>
              <a:chExt cx="1292250" cy="153900"/>
            </a:xfrm>
          </p:grpSpPr>
          <p:sp>
            <p:nvSpPr>
              <p:cNvPr id="85" name="Google Shape;85;p7"/>
              <p:cNvSpPr/>
              <p:nvPr/>
            </p:nvSpPr>
            <p:spPr>
              <a:xfrm flipH="1">
                <a:off x="1853450" y="218075"/>
                <a:ext cx="153900" cy="1539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6" name="Google Shape;86;p7"/>
              <p:cNvSpPr/>
              <p:nvPr/>
            </p:nvSpPr>
            <p:spPr>
              <a:xfrm flipH="1">
                <a:off x="1284275" y="218075"/>
                <a:ext cx="153900" cy="1539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7" name="Google Shape;87;p7"/>
              <p:cNvSpPr/>
              <p:nvPr/>
            </p:nvSpPr>
            <p:spPr>
              <a:xfrm flipH="1">
                <a:off x="715100" y="218075"/>
                <a:ext cx="153900" cy="153900"/>
              </a:xfrm>
              <a:prstGeom prst="ellipse">
                <a:avLst/>
              </a:pr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</p:grpSp>
      <p:grpSp>
        <p:nvGrpSpPr>
          <p:cNvPr id="88" name="Google Shape;88;p7"/>
          <p:cNvGrpSpPr/>
          <p:nvPr/>
        </p:nvGrpSpPr>
        <p:grpSpPr>
          <a:xfrm>
            <a:off x="-61050" y="301841"/>
            <a:ext cx="9297800" cy="4589325"/>
            <a:chOff x="-61050" y="301841"/>
            <a:chExt cx="9297800" cy="4589325"/>
          </a:xfrm>
        </p:grpSpPr>
        <p:cxnSp>
          <p:nvCxnSpPr>
            <p:cNvPr id="89" name="Google Shape;89;p7"/>
            <p:cNvCxnSpPr/>
            <p:nvPr/>
          </p:nvCxnSpPr>
          <p:spPr>
            <a:xfrm rot="10800000">
              <a:off x="2292650" y="301841"/>
              <a:ext cx="6944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7"/>
            <p:cNvCxnSpPr/>
            <p:nvPr/>
          </p:nvCxnSpPr>
          <p:spPr>
            <a:xfrm rot="10800000">
              <a:off x="-61050" y="4891166"/>
              <a:ext cx="6944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93" name="Google Shape;93;p8"/>
          <p:cNvGrpSpPr/>
          <p:nvPr/>
        </p:nvGrpSpPr>
        <p:grpSpPr>
          <a:xfrm>
            <a:off x="-130825" y="-132725"/>
            <a:ext cx="9328200" cy="5392200"/>
            <a:chOff x="-130825" y="-132725"/>
            <a:chExt cx="9328200" cy="5392200"/>
          </a:xfrm>
        </p:grpSpPr>
        <p:cxnSp>
          <p:nvCxnSpPr>
            <p:cNvPr id="94" name="Google Shape;94;p8"/>
            <p:cNvCxnSpPr/>
            <p:nvPr/>
          </p:nvCxnSpPr>
          <p:spPr>
            <a:xfrm rot="10800000">
              <a:off x="-130825" y="535000"/>
              <a:ext cx="9328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8"/>
            <p:cNvCxnSpPr/>
            <p:nvPr/>
          </p:nvCxnSpPr>
          <p:spPr>
            <a:xfrm rot="10800000">
              <a:off x="-130825" y="4608500"/>
              <a:ext cx="9328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8"/>
            <p:cNvCxnSpPr/>
            <p:nvPr/>
          </p:nvCxnSpPr>
          <p:spPr>
            <a:xfrm>
              <a:off x="715100" y="-132725"/>
              <a:ext cx="0" cy="5392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8"/>
            <p:cNvCxnSpPr/>
            <p:nvPr/>
          </p:nvCxnSpPr>
          <p:spPr>
            <a:xfrm>
              <a:off x="8428900" y="-132725"/>
              <a:ext cx="0" cy="5392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983394" y="1623250"/>
            <a:ext cx="5177100" cy="5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1983506" y="2261775"/>
            <a:ext cx="5177100" cy="12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9"/>
          <p:cNvGrpSpPr/>
          <p:nvPr/>
        </p:nvGrpSpPr>
        <p:grpSpPr>
          <a:xfrm>
            <a:off x="291900" y="226150"/>
            <a:ext cx="8576200" cy="4740300"/>
            <a:chOff x="291900" y="226150"/>
            <a:chExt cx="8576200" cy="4740300"/>
          </a:xfrm>
        </p:grpSpPr>
        <p:sp>
          <p:nvSpPr>
            <p:cNvPr id="102" name="Google Shape;102;p9"/>
            <p:cNvSpPr/>
            <p:nvPr/>
          </p:nvSpPr>
          <p:spPr>
            <a:xfrm>
              <a:off x="291900" y="4812550"/>
              <a:ext cx="153900" cy="1539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8714200" y="226150"/>
              <a:ext cx="153900" cy="1539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04" name="Google Shape;104;p9"/>
          <p:cNvGrpSpPr/>
          <p:nvPr/>
        </p:nvGrpSpPr>
        <p:grpSpPr>
          <a:xfrm>
            <a:off x="-241300" y="-871975"/>
            <a:ext cx="9877925" cy="7865989"/>
            <a:chOff x="-241300" y="-871975"/>
            <a:chExt cx="9877925" cy="7865989"/>
          </a:xfrm>
        </p:grpSpPr>
        <p:grpSp>
          <p:nvGrpSpPr>
            <p:cNvPr id="105" name="Google Shape;105;p9"/>
            <p:cNvGrpSpPr/>
            <p:nvPr/>
          </p:nvGrpSpPr>
          <p:grpSpPr>
            <a:xfrm>
              <a:off x="-241300" y="-871975"/>
              <a:ext cx="6980400" cy="4504239"/>
              <a:chOff x="-241300" y="-871975"/>
              <a:chExt cx="6980400" cy="4504239"/>
            </a:xfrm>
          </p:grpSpPr>
          <p:cxnSp>
            <p:nvCxnSpPr>
              <p:cNvPr id="106" name="Google Shape;106;p9"/>
              <p:cNvCxnSpPr/>
              <p:nvPr/>
            </p:nvCxnSpPr>
            <p:spPr>
              <a:xfrm rot="10800000">
                <a:off x="368850" y="-871975"/>
                <a:ext cx="0" cy="366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9"/>
              <p:cNvCxnSpPr/>
              <p:nvPr/>
            </p:nvCxnSpPr>
            <p:spPr>
              <a:xfrm rot="10800000">
                <a:off x="602650" y="-34636"/>
                <a:ext cx="0" cy="366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9"/>
              <p:cNvCxnSpPr/>
              <p:nvPr/>
            </p:nvCxnSpPr>
            <p:spPr>
              <a:xfrm rot="10800000">
                <a:off x="-241300" y="535000"/>
                <a:ext cx="6980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9" name="Google Shape;109;p9"/>
            <p:cNvGrpSpPr/>
            <p:nvPr/>
          </p:nvGrpSpPr>
          <p:grpSpPr>
            <a:xfrm>
              <a:off x="2656225" y="2489775"/>
              <a:ext cx="6980400" cy="4504239"/>
              <a:chOff x="2656225" y="2489775"/>
              <a:chExt cx="6980400" cy="4504239"/>
            </a:xfrm>
          </p:grpSpPr>
          <p:cxnSp>
            <p:nvCxnSpPr>
              <p:cNvPr id="110" name="Google Shape;110;p9"/>
              <p:cNvCxnSpPr/>
              <p:nvPr/>
            </p:nvCxnSpPr>
            <p:spPr>
              <a:xfrm rot="10800000">
                <a:off x="8557358" y="2489775"/>
                <a:ext cx="0" cy="366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9"/>
              <p:cNvCxnSpPr/>
              <p:nvPr/>
            </p:nvCxnSpPr>
            <p:spPr>
              <a:xfrm rot="10800000">
                <a:off x="8791158" y="3327114"/>
                <a:ext cx="0" cy="366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9"/>
              <p:cNvCxnSpPr/>
              <p:nvPr/>
            </p:nvCxnSpPr>
            <p:spPr>
              <a:xfrm rot="10800000">
                <a:off x="2656225" y="4608500"/>
                <a:ext cx="6980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5" name="Google Shape;115;p10"/>
          <p:cNvGrpSpPr/>
          <p:nvPr/>
        </p:nvGrpSpPr>
        <p:grpSpPr>
          <a:xfrm>
            <a:off x="0" y="218753"/>
            <a:ext cx="8864675" cy="5017000"/>
            <a:chOff x="0" y="218753"/>
            <a:chExt cx="8864675" cy="5017000"/>
          </a:xfrm>
        </p:grpSpPr>
        <p:grpSp>
          <p:nvGrpSpPr>
            <p:cNvPr id="116" name="Google Shape;116;p10"/>
            <p:cNvGrpSpPr/>
            <p:nvPr/>
          </p:nvGrpSpPr>
          <p:grpSpPr>
            <a:xfrm>
              <a:off x="0" y="218753"/>
              <a:ext cx="2210700" cy="165325"/>
              <a:chOff x="330200" y="372653"/>
              <a:chExt cx="2210700" cy="165325"/>
            </a:xfrm>
          </p:grpSpPr>
          <p:cxnSp>
            <p:nvCxnSpPr>
              <p:cNvPr id="117" name="Google Shape;117;p10"/>
              <p:cNvCxnSpPr/>
              <p:nvPr/>
            </p:nvCxnSpPr>
            <p:spPr>
              <a:xfrm rot="10800000">
                <a:off x="330200" y="537978"/>
                <a:ext cx="22107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10"/>
              <p:cNvCxnSpPr/>
              <p:nvPr/>
            </p:nvCxnSpPr>
            <p:spPr>
              <a:xfrm rot="10800000">
                <a:off x="330200" y="372653"/>
                <a:ext cx="22107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9" name="Google Shape;119;p10"/>
            <p:cNvGrpSpPr/>
            <p:nvPr/>
          </p:nvGrpSpPr>
          <p:grpSpPr>
            <a:xfrm rot="-5400000">
              <a:off x="7676663" y="4047740"/>
              <a:ext cx="2210700" cy="165325"/>
              <a:chOff x="330200" y="372653"/>
              <a:chExt cx="2210700" cy="165325"/>
            </a:xfrm>
          </p:grpSpPr>
          <p:cxnSp>
            <p:nvCxnSpPr>
              <p:cNvPr id="120" name="Google Shape;120;p10"/>
              <p:cNvCxnSpPr/>
              <p:nvPr/>
            </p:nvCxnSpPr>
            <p:spPr>
              <a:xfrm rot="10800000">
                <a:off x="330200" y="537978"/>
                <a:ext cx="22107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10"/>
              <p:cNvCxnSpPr/>
              <p:nvPr/>
            </p:nvCxnSpPr>
            <p:spPr>
              <a:xfrm rot="10800000">
                <a:off x="330200" y="372653"/>
                <a:ext cx="22107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22" name="Google Shape;122;p10"/>
          <p:cNvGrpSpPr/>
          <p:nvPr/>
        </p:nvGrpSpPr>
        <p:grpSpPr>
          <a:xfrm>
            <a:off x="274275" y="218750"/>
            <a:ext cx="8584700" cy="4750400"/>
            <a:chOff x="274275" y="218750"/>
            <a:chExt cx="8584700" cy="4750400"/>
          </a:xfrm>
        </p:grpSpPr>
        <p:sp>
          <p:nvSpPr>
            <p:cNvPr id="123" name="Google Shape;123;p10"/>
            <p:cNvSpPr/>
            <p:nvPr/>
          </p:nvSpPr>
          <p:spPr>
            <a:xfrm flipH="1">
              <a:off x="274275" y="4815250"/>
              <a:ext cx="153900" cy="1539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 flipH="1">
              <a:off x="8705075" y="218750"/>
              <a:ext cx="153900" cy="1539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28" name="Google Shape;128;p11"/>
          <p:cNvGrpSpPr/>
          <p:nvPr/>
        </p:nvGrpSpPr>
        <p:grpSpPr>
          <a:xfrm>
            <a:off x="-241300" y="-871975"/>
            <a:ext cx="9877925" cy="7865989"/>
            <a:chOff x="-241300" y="-871975"/>
            <a:chExt cx="9877925" cy="7865989"/>
          </a:xfrm>
        </p:grpSpPr>
        <p:grpSp>
          <p:nvGrpSpPr>
            <p:cNvPr id="129" name="Google Shape;129;p11"/>
            <p:cNvGrpSpPr/>
            <p:nvPr/>
          </p:nvGrpSpPr>
          <p:grpSpPr>
            <a:xfrm>
              <a:off x="-241300" y="-871975"/>
              <a:ext cx="6980400" cy="4504239"/>
              <a:chOff x="-241300" y="-871975"/>
              <a:chExt cx="6980400" cy="4504239"/>
            </a:xfrm>
          </p:grpSpPr>
          <p:cxnSp>
            <p:nvCxnSpPr>
              <p:cNvPr id="130" name="Google Shape;130;p11"/>
              <p:cNvCxnSpPr/>
              <p:nvPr/>
            </p:nvCxnSpPr>
            <p:spPr>
              <a:xfrm rot="10800000">
                <a:off x="368850" y="-871975"/>
                <a:ext cx="0" cy="366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131;p11"/>
              <p:cNvCxnSpPr/>
              <p:nvPr/>
            </p:nvCxnSpPr>
            <p:spPr>
              <a:xfrm rot="10800000">
                <a:off x="602650" y="-34636"/>
                <a:ext cx="0" cy="366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11"/>
              <p:cNvCxnSpPr/>
              <p:nvPr/>
            </p:nvCxnSpPr>
            <p:spPr>
              <a:xfrm rot="10800000">
                <a:off x="-241300" y="535000"/>
                <a:ext cx="6980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3" name="Google Shape;133;p11"/>
            <p:cNvGrpSpPr/>
            <p:nvPr/>
          </p:nvGrpSpPr>
          <p:grpSpPr>
            <a:xfrm>
              <a:off x="2656225" y="2489775"/>
              <a:ext cx="6980400" cy="4504239"/>
              <a:chOff x="2656225" y="2489775"/>
              <a:chExt cx="6980400" cy="4504239"/>
            </a:xfrm>
          </p:grpSpPr>
          <p:cxnSp>
            <p:nvCxnSpPr>
              <p:cNvPr id="134" name="Google Shape;134;p11"/>
              <p:cNvCxnSpPr/>
              <p:nvPr/>
            </p:nvCxnSpPr>
            <p:spPr>
              <a:xfrm rot="10800000">
                <a:off x="8557358" y="2489775"/>
                <a:ext cx="0" cy="366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11"/>
              <p:cNvCxnSpPr/>
              <p:nvPr/>
            </p:nvCxnSpPr>
            <p:spPr>
              <a:xfrm rot="10800000">
                <a:off x="8791158" y="3327114"/>
                <a:ext cx="0" cy="366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11"/>
              <p:cNvCxnSpPr/>
              <p:nvPr/>
            </p:nvCxnSpPr>
            <p:spPr>
              <a:xfrm rot="10800000">
                <a:off x="2656225" y="4608500"/>
                <a:ext cx="6980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4" r:id="rId12"/>
    <p:sldLayoutId id="2147483665" r:id="rId13"/>
    <p:sldLayoutId id="2147483667" r:id="rId14"/>
    <p:sldLayoutId id="2147483669" r:id="rId15"/>
    <p:sldLayoutId id="2147483670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 txBox="1">
            <a:spLocks noGrp="1"/>
          </p:cNvSpPr>
          <p:nvPr>
            <p:ph type="ctrTitle"/>
          </p:nvPr>
        </p:nvSpPr>
        <p:spPr>
          <a:xfrm>
            <a:off x="773151" y="802888"/>
            <a:ext cx="7597698" cy="290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Training-Free Layout Control with Cross-Attention Guidance</a:t>
            </a:r>
            <a:endParaRPr sz="3600" dirty="0"/>
          </a:p>
        </p:txBody>
      </p:sp>
      <p:sp>
        <p:nvSpPr>
          <p:cNvPr id="358" name="Google Shape;358;p28"/>
          <p:cNvSpPr txBox="1">
            <a:spLocks noGrp="1"/>
          </p:cNvSpPr>
          <p:nvPr>
            <p:ph type="subTitle" idx="1"/>
          </p:nvPr>
        </p:nvSpPr>
        <p:spPr>
          <a:xfrm>
            <a:off x="2392500" y="339452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Minghao</a:t>
            </a:r>
            <a:r>
              <a:rPr lang="en-US" dirty="0"/>
              <a:t> Chen Iro Laina Andrea </a:t>
            </a:r>
            <a:r>
              <a:rPr lang="en-US" dirty="0" err="1"/>
              <a:t>Vedaldi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Visual Geometry Group, University of Oxford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>
          <a:extLst>
            <a:ext uri="{FF2B5EF4-FFF2-40B4-BE49-F238E27FC236}">
              <a16:creationId xmlns:a16="http://schemas.microsoft.com/office/drawing/2014/main" id="{7D1BD893-DB21-7747-F027-7847BDBBA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3;p29">
            <a:extLst>
              <a:ext uri="{FF2B5EF4-FFF2-40B4-BE49-F238E27FC236}">
                <a16:creationId xmlns:a16="http://schemas.microsoft.com/office/drawing/2014/main" id="{D79B68EF-97F6-BD87-58B5-9EC6C3793A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606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Method</a:t>
            </a:r>
            <a:endParaRPr sz="36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2DBE0AE-E4C6-C4F5-4B08-D7C3C34AECEC}"/>
              </a:ext>
            </a:extLst>
          </p:cNvPr>
          <p:cNvSpPr txBox="1"/>
          <p:nvPr/>
        </p:nvSpPr>
        <p:spPr>
          <a:xfrm>
            <a:off x="916052" y="1160303"/>
            <a:ext cx="724197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400"/>
              <a:buFont typeface="Questrial"/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n-US" altLang="zh-TW" sz="1800" b="1" dirty="0"/>
              <a:t>Backward Guidance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AA81FF1-0795-4941-EE68-29B9F563CF63}"/>
              </a:ext>
            </a:extLst>
          </p:cNvPr>
          <p:cNvSpPr txBox="1"/>
          <p:nvPr/>
        </p:nvSpPr>
        <p:spPr>
          <a:xfrm>
            <a:off x="1182029" y="2099193"/>
            <a:ext cx="7241971" cy="217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400"/>
              <a:buFont typeface="Questrial"/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Backward guidance indirectly controls image layout via an energy function.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The energy function encourages focus on a specified region for a text token.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During denoising, gradients of the energy function update latent variables through backpropagation.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Backward guidance adjusts layout without directly altering attention maps.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The generation process alternates between gradient updates and denoising for precise layout control.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7188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>
          <a:extLst>
            <a:ext uri="{FF2B5EF4-FFF2-40B4-BE49-F238E27FC236}">
              <a16:creationId xmlns:a16="http://schemas.microsoft.com/office/drawing/2014/main" id="{8988A421-1EDF-BAF9-D268-C5827301B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3;p29">
            <a:extLst>
              <a:ext uri="{FF2B5EF4-FFF2-40B4-BE49-F238E27FC236}">
                <a16:creationId xmlns:a16="http://schemas.microsoft.com/office/drawing/2014/main" id="{E5CBED8F-7AA8-4E13-F250-5362476A7D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606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Method</a:t>
            </a:r>
            <a:endParaRPr sz="36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2C57116-8ED8-F565-545B-5D71D304663D}"/>
              </a:ext>
            </a:extLst>
          </p:cNvPr>
          <p:cNvSpPr txBox="1"/>
          <p:nvPr/>
        </p:nvSpPr>
        <p:spPr>
          <a:xfrm>
            <a:off x="916052" y="1160303"/>
            <a:ext cx="724197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400"/>
              <a:buFont typeface="Questrial"/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n-US" altLang="zh-TW" sz="1800" b="1" dirty="0"/>
              <a:t>Analysis and Discussion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4986999-8826-14F2-6868-6792F6E860AE}"/>
              </a:ext>
            </a:extLst>
          </p:cNvPr>
          <p:cNvSpPr txBox="1"/>
          <p:nvPr/>
        </p:nvSpPr>
        <p:spPr>
          <a:xfrm>
            <a:off x="1182029" y="1812426"/>
            <a:ext cx="7241971" cy="217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400"/>
              <a:buFont typeface="Questrial"/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The Role of Word Tokens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The Role of Special Tokens – </a:t>
            </a:r>
            <a:r>
              <a:rPr lang="en-US" altLang="zh-TW" b="1" dirty="0"/>
              <a:t>[</a:t>
            </a:r>
            <a:r>
              <a:rPr lang="en-US" altLang="zh-TW" b="1" dirty="0" err="1"/>
              <a:t>SoT</a:t>
            </a:r>
            <a:r>
              <a:rPr lang="en-US" altLang="zh-TW" b="1" dirty="0"/>
              <a:t>] </a:t>
            </a:r>
            <a:r>
              <a:rPr lang="en-US" altLang="zh-TW" dirty="0"/>
              <a:t>and </a:t>
            </a:r>
            <a:r>
              <a:rPr lang="en-US" altLang="zh-TW" b="1" dirty="0"/>
              <a:t>[</a:t>
            </a:r>
            <a:r>
              <a:rPr lang="en-US" altLang="zh-TW" b="1" dirty="0" err="1"/>
              <a:t>EoT</a:t>
            </a:r>
            <a:r>
              <a:rPr lang="en-US" altLang="zh-TW" b="1" dirty="0"/>
              <a:t>]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The Role of Initial Noise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A03C793-C437-3796-89A1-3AFC76705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029" y="1675087"/>
            <a:ext cx="6411878" cy="30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1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>
          <a:extLst>
            <a:ext uri="{FF2B5EF4-FFF2-40B4-BE49-F238E27FC236}">
              <a16:creationId xmlns:a16="http://schemas.microsoft.com/office/drawing/2014/main" id="{5E40953F-ACEB-9CF3-7A17-8ECB7F9C8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3;p29">
            <a:extLst>
              <a:ext uri="{FF2B5EF4-FFF2-40B4-BE49-F238E27FC236}">
                <a16:creationId xmlns:a16="http://schemas.microsoft.com/office/drawing/2014/main" id="{B5C37B5A-7996-6FEC-CCF2-AD4DD9E286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606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Method</a:t>
            </a:r>
            <a:endParaRPr sz="36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FAA8043-DCC8-B544-57F9-86412080FD47}"/>
              </a:ext>
            </a:extLst>
          </p:cNvPr>
          <p:cNvSpPr txBox="1"/>
          <p:nvPr/>
        </p:nvSpPr>
        <p:spPr>
          <a:xfrm>
            <a:off x="916052" y="1160303"/>
            <a:ext cx="724197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400"/>
              <a:buFont typeface="Questrial"/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n-US" altLang="zh-TW" sz="1800" b="1" dirty="0"/>
              <a:t>Forward vs. Backward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A873601-6FB1-C72B-A834-8CECC2A05717}"/>
              </a:ext>
            </a:extLst>
          </p:cNvPr>
          <p:cNvSpPr txBox="1"/>
          <p:nvPr/>
        </p:nvSpPr>
        <p:spPr>
          <a:xfrm>
            <a:off x="1182029" y="1812426"/>
            <a:ext cx="7241971" cy="217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400"/>
              <a:buFont typeface="Questrial"/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7B5B1EB-8562-54CD-E826-0F4E6A718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52" y="1733003"/>
            <a:ext cx="7311896" cy="284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09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>
          <a:extLst>
            <a:ext uri="{FF2B5EF4-FFF2-40B4-BE49-F238E27FC236}">
              <a16:creationId xmlns:a16="http://schemas.microsoft.com/office/drawing/2014/main" id="{0C80AA24-66F2-66E2-E18C-82A5DEA4D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63;p29">
            <a:extLst>
              <a:ext uri="{FF2B5EF4-FFF2-40B4-BE49-F238E27FC236}">
                <a16:creationId xmlns:a16="http://schemas.microsoft.com/office/drawing/2014/main" id="{BD89C11E-0E4A-A133-EA15-D2228BC962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606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Experiment</a:t>
            </a:r>
            <a:endParaRPr sz="36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456E5E0-78ED-6652-2286-ED9A643ECE9A}"/>
              </a:ext>
            </a:extLst>
          </p:cNvPr>
          <p:cNvSpPr txBox="1"/>
          <p:nvPr/>
        </p:nvSpPr>
        <p:spPr>
          <a:xfrm>
            <a:off x="916052" y="1160303"/>
            <a:ext cx="724197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200000"/>
              </a:lnSpc>
              <a:buClr>
                <a:schemeClr val="dk1"/>
              </a:buClr>
              <a:buSzPts val="1400"/>
              <a:buFont typeface="Questrial"/>
              <a:buNone/>
              <a:defRPr sz="1800" b="1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9pPr>
          </a:lstStyle>
          <a:p>
            <a:r>
              <a:rPr lang="en-US" altLang="zh-TW" dirty="0"/>
              <a:t>Further Analysis </a:t>
            </a:r>
            <a:r>
              <a:rPr lang="en-US" altLang="zh-TW"/>
              <a:t>and Applications</a:t>
            </a:r>
            <a:endParaRPr lang="en-US" altLang="zh-TW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0A750B2-0089-CB26-BBE0-81F03F22B466}"/>
              </a:ext>
            </a:extLst>
          </p:cNvPr>
          <p:cNvSpPr txBox="1"/>
          <p:nvPr/>
        </p:nvSpPr>
        <p:spPr>
          <a:xfrm>
            <a:off x="1182029" y="1812426"/>
            <a:ext cx="7241971" cy="217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400"/>
              <a:buFont typeface="Questrial"/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Backward guidance changes object pose, position, and more.  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It doesn't affect the object's original features.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Cross-attention in up-sampling and middle layers affects layout.  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10-20 steps of guidance work best for layout control.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Higher loss scale </a:t>
            </a:r>
            <a:r>
              <a:rPr lang="el-GR" altLang="zh-TW" dirty="0"/>
              <a:t>η </a:t>
            </a:r>
            <a:r>
              <a:rPr lang="en-US" altLang="zh-TW" dirty="0"/>
              <a:t>strengthens control but may lower realism.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7464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>
          <a:extLst>
            <a:ext uri="{FF2B5EF4-FFF2-40B4-BE49-F238E27FC236}">
              <a16:creationId xmlns:a16="http://schemas.microsoft.com/office/drawing/2014/main" id="{F1720406-229C-F653-C5C5-02CA427A6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63;p29">
            <a:extLst>
              <a:ext uri="{FF2B5EF4-FFF2-40B4-BE49-F238E27FC236}">
                <a16:creationId xmlns:a16="http://schemas.microsoft.com/office/drawing/2014/main" id="{45EED4DB-2355-7E77-ECEF-AE997663CC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606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Experiment</a:t>
            </a:r>
            <a:endParaRPr sz="36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27A760D-B175-7FCD-6D02-AB002E8164FA}"/>
              </a:ext>
            </a:extLst>
          </p:cNvPr>
          <p:cNvSpPr txBox="1"/>
          <p:nvPr/>
        </p:nvSpPr>
        <p:spPr>
          <a:xfrm>
            <a:off x="916052" y="1160303"/>
            <a:ext cx="724197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200000"/>
              </a:lnSpc>
              <a:buClr>
                <a:schemeClr val="dk1"/>
              </a:buClr>
              <a:buSzPts val="1400"/>
              <a:buFont typeface="Questrial"/>
              <a:buNone/>
              <a:defRPr sz="1800" b="1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9pPr>
          </a:lstStyle>
          <a:p>
            <a:r>
              <a:rPr lang="en-US" altLang="zh-TW" dirty="0"/>
              <a:t>Further Analysis and Applications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19AB126-EBEF-8AA4-2B77-9B147C25A824}"/>
              </a:ext>
            </a:extLst>
          </p:cNvPr>
          <p:cNvSpPr txBox="1"/>
          <p:nvPr/>
        </p:nvSpPr>
        <p:spPr>
          <a:xfrm>
            <a:off x="1182029" y="1812426"/>
            <a:ext cx="7241971" cy="217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400"/>
              <a:buFont typeface="Questrial"/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9BCE6CD-7254-7536-643C-7BF3BC8D0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77" y="1733003"/>
            <a:ext cx="5106113" cy="272453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7ABB144-9726-B12F-BBC8-6E2C0C392159}"/>
              </a:ext>
            </a:extLst>
          </p:cNvPr>
          <p:cNvSpPr txBox="1"/>
          <p:nvPr/>
        </p:nvSpPr>
        <p:spPr>
          <a:xfrm>
            <a:off x="6162015" y="3983197"/>
            <a:ext cx="1847054" cy="35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200000"/>
              </a:lnSpc>
              <a:buClr>
                <a:schemeClr val="dk1"/>
              </a:buClr>
              <a:buSzPts val="1400"/>
              <a:buFont typeface="Questrial"/>
              <a:buNone/>
              <a:defRPr sz="1800" b="1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9pPr>
          </a:lstStyle>
          <a:p>
            <a:r>
              <a:rPr lang="el-GR" altLang="zh-TW" sz="1400" b="0"/>
              <a:t>η</a:t>
            </a:r>
            <a:r>
              <a:rPr lang="zh-TW" altLang="en-US" sz="1400" b="0"/>
              <a:t>：</a:t>
            </a:r>
            <a:r>
              <a:rPr lang="en-US" altLang="zh-TW" sz="1400" b="0" dirty="0"/>
              <a:t> loss scale factor </a:t>
            </a:r>
            <a:endParaRPr lang="zh-TW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515939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63;p29">
            <a:extLst>
              <a:ext uri="{FF2B5EF4-FFF2-40B4-BE49-F238E27FC236}">
                <a16:creationId xmlns:a16="http://schemas.microsoft.com/office/drawing/2014/main" id="{3A474399-3789-5074-84AF-E9C8056C2A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606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Compare</a:t>
            </a:r>
            <a:endParaRPr sz="3600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5513308-FF29-D50E-FB07-693C054D3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453521"/>
            <a:ext cx="7704000" cy="26941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>
          <a:extLst>
            <a:ext uri="{FF2B5EF4-FFF2-40B4-BE49-F238E27FC236}">
              <a16:creationId xmlns:a16="http://schemas.microsoft.com/office/drawing/2014/main" id="{FF830F0D-7D27-6E7E-3AC0-1430C886D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63;p29">
            <a:extLst>
              <a:ext uri="{FF2B5EF4-FFF2-40B4-BE49-F238E27FC236}">
                <a16:creationId xmlns:a16="http://schemas.microsoft.com/office/drawing/2014/main" id="{C5E3950D-C775-04CE-22AE-C385BB0DA7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606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Experiment</a:t>
            </a:r>
            <a:endParaRPr sz="3600" dirty="0"/>
          </a:p>
        </p:txBody>
      </p:sp>
      <p:pic>
        <p:nvPicPr>
          <p:cNvPr id="2" name="229642269-57527ded-3189-4aa2-9590-1f3de4d51cad">
            <a:hlinkClick r:id="" action="ppaction://media"/>
            <a:extLst>
              <a:ext uri="{FF2B5EF4-FFF2-40B4-BE49-F238E27FC236}">
                <a16:creationId xmlns:a16="http://schemas.microsoft.com/office/drawing/2014/main" id="{6EF0E541-D7D0-14E5-BDE8-6390915B0C6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6331" end="650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1113"/>
            <a:ext cx="9144000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9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3;p29">
            <a:extLst>
              <a:ext uri="{FF2B5EF4-FFF2-40B4-BE49-F238E27FC236}">
                <a16:creationId xmlns:a16="http://schemas.microsoft.com/office/drawing/2014/main" id="{B4735121-BBA5-3C08-E3B2-E5E963AFC4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606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Conclusion</a:t>
            </a:r>
            <a:endParaRPr sz="36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2D4DFEF-B728-2601-5D1E-D66776816F6C}"/>
              </a:ext>
            </a:extLst>
          </p:cNvPr>
          <p:cNvSpPr txBox="1"/>
          <p:nvPr/>
        </p:nvSpPr>
        <p:spPr>
          <a:xfrm>
            <a:off x="846380" y="1635507"/>
            <a:ext cx="7577620" cy="217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400"/>
              <a:buFont typeface="Questrial"/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The study manipulates image layouts from text-to-image models without extra training.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Cross-attention maps and initial noise impact layouts significantly.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Special tokens' cross-attention maps provide key semantic and spatial data.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"Backward guidance" is introduced to improve on forward guidance.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The strategy is applicable in real-image layout editing.</a:t>
            </a:r>
            <a:endParaRPr lang="zh-TW" alt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13;p47">
            <a:extLst>
              <a:ext uri="{FF2B5EF4-FFF2-40B4-BE49-F238E27FC236}">
                <a16:creationId xmlns:a16="http://schemas.microsoft.com/office/drawing/2014/main" id="{F2450351-F7B0-9603-1F55-8C21C9FF27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3425" y="2042400"/>
            <a:ext cx="767715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Thank you for listening</a:t>
            </a:r>
            <a:endParaRPr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110B081-6702-C5C7-C180-634FBD814964}"/>
              </a:ext>
            </a:extLst>
          </p:cNvPr>
          <p:cNvSpPr txBox="1"/>
          <p:nvPr/>
        </p:nvSpPr>
        <p:spPr>
          <a:xfrm>
            <a:off x="846380" y="1442655"/>
            <a:ext cx="6148039" cy="217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400"/>
              <a:buFont typeface="Questrial"/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Introduction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Related Work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Method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Experiments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Conclusion</a:t>
            </a:r>
            <a:endParaRPr lang="zh-TW" altLang="en-US" sz="1600" dirty="0"/>
          </a:p>
        </p:txBody>
      </p:sp>
      <p:sp>
        <p:nvSpPr>
          <p:cNvPr id="3" name="Google Shape;363;p29">
            <a:extLst>
              <a:ext uri="{FF2B5EF4-FFF2-40B4-BE49-F238E27FC236}">
                <a16:creationId xmlns:a16="http://schemas.microsoft.com/office/drawing/2014/main" id="{6711F735-047E-B916-66F4-7C4B230FD623}"/>
              </a:ext>
            </a:extLst>
          </p:cNvPr>
          <p:cNvSpPr txBox="1">
            <a:spLocks/>
          </p:cNvSpPr>
          <p:nvPr/>
        </p:nvSpPr>
        <p:spPr>
          <a:xfrm>
            <a:off x="720000" y="66061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SemiBold"/>
              <a:buNone/>
              <a:defRPr sz="30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n-US" sz="3600" dirty="0"/>
              <a:t>Outline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>
          <a:extLst>
            <a:ext uri="{FF2B5EF4-FFF2-40B4-BE49-F238E27FC236}">
              <a16:creationId xmlns:a16="http://schemas.microsoft.com/office/drawing/2014/main" id="{C0F4F83E-6440-CD62-A93B-9015230E1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37B3E40-3E78-B137-280D-78763B917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74" y="1339498"/>
            <a:ext cx="7810052" cy="2464504"/>
          </a:xfrm>
          <a:prstGeom prst="rect">
            <a:avLst/>
          </a:prstGeom>
        </p:spPr>
      </p:pic>
      <p:sp>
        <p:nvSpPr>
          <p:cNvPr id="8" name="Google Shape;363;p29">
            <a:extLst>
              <a:ext uri="{FF2B5EF4-FFF2-40B4-BE49-F238E27FC236}">
                <a16:creationId xmlns:a16="http://schemas.microsoft.com/office/drawing/2014/main" id="{66F19410-934B-AEC3-5265-E563B42372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606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Introduction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29568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>
          <a:extLst>
            <a:ext uri="{FF2B5EF4-FFF2-40B4-BE49-F238E27FC236}">
              <a16:creationId xmlns:a16="http://schemas.microsoft.com/office/drawing/2014/main" id="{D2BD07F7-6090-DBD0-BC48-6C72C5738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63;p29">
            <a:extLst>
              <a:ext uri="{FF2B5EF4-FFF2-40B4-BE49-F238E27FC236}">
                <a16:creationId xmlns:a16="http://schemas.microsoft.com/office/drawing/2014/main" id="{CA6F6D5C-B4B8-4C86-0D61-24FB478A37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606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Introduction</a:t>
            </a:r>
            <a:endParaRPr sz="36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272AC4-B951-42EF-3B2D-80FC4638BBBE}"/>
              </a:ext>
            </a:extLst>
          </p:cNvPr>
          <p:cNvSpPr txBox="1"/>
          <p:nvPr/>
        </p:nvSpPr>
        <p:spPr>
          <a:xfrm>
            <a:off x="846380" y="1635507"/>
            <a:ext cx="7577620" cy="217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400"/>
              <a:buFont typeface="Questrial"/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Text-to-image models struggle with complex spatial relationships. 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Proposed layout control for image generation without retraining, termed "layout guidance." 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Layout guidance offers "forward" and "backward" methods to adjust cross-attention. 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"Backward guidance" uses backpropagation for more accurate layout control. 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"Backward guidance" performs better in real-image editing tests.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14186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363;p29">
            <a:extLst>
              <a:ext uri="{FF2B5EF4-FFF2-40B4-BE49-F238E27FC236}">
                <a16:creationId xmlns:a16="http://schemas.microsoft.com/office/drawing/2014/main" id="{B210632F-0AAB-4FBB-C3E7-292DA251C2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606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Related Work</a:t>
            </a:r>
            <a:endParaRPr sz="36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42DE0877-3B60-3B95-A16A-71362C784057}"/>
              </a:ext>
            </a:extLst>
          </p:cNvPr>
          <p:cNvSpPr txBox="1"/>
          <p:nvPr/>
        </p:nvSpPr>
        <p:spPr>
          <a:xfrm>
            <a:off x="916052" y="1160303"/>
            <a:ext cx="724197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400"/>
              <a:buFont typeface="Questrial"/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n-US" altLang="zh-TW" sz="1800" b="1" dirty="0"/>
              <a:t>Text-to-Image Generation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5F623F6-01AC-3EA3-D018-C13979D07822}"/>
              </a:ext>
            </a:extLst>
          </p:cNvPr>
          <p:cNvSpPr txBox="1"/>
          <p:nvPr/>
        </p:nvSpPr>
        <p:spPr>
          <a:xfrm>
            <a:off x="1182029" y="1812426"/>
            <a:ext cx="7241971" cy="217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400"/>
              <a:buFont typeface="Questrial"/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GANs were the main method for image generation but faced training issues.  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Diffusion models are now the focus, producing higher-quality images.  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Diffusion models avoid GAN problems and enhance realism using large datasets and transformer models.  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Despite their effectiveness, they struggle with complex scenes.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5CA24C0F-234E-D9D1-3C3C-73319F958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363;p29">
            <a:extLst>
              <a:ext uri="{FF2B5EF4-FFF2-40B4-BE49-F238E27FC236}">
                <a16:creationId xmlns:a16="http://schemas.microsoft.com/office/drawing/2014/main" id="{C81C9C18-92D2-E65B-9608-727E4A578F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606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Related Work</a:t>
            </a:r>
            <a:endParaRPr sz="36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42FC746-E5C0-AB58-59B9-9B6D2856AD5A}"/>
              </a:ext>
            </a:extLst>
          </p:cNvPr>
          <p:cNvSpPr txBox="1"/>
          <p:nvPr/>
        </p:nvSpPr>
        <p:spPr>
          <a:xfrm>
            <a:off x="916052" y="1160303"/>
            <a:ext cx="724197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400"/>
              <a:buFont typeface="Questrial"/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n-US" altLang="zh-TW" sz="1800" b="1" dirty="0"/>
              <a:t>Layout Control in Image Generation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89C2910-4580-F8C8-E082-BD6881BC2311}"/>
              </a:ext>
            </a:extLst>
          </p:cNvPr>
          <p:cNvSpPr txBox="1"/>
          <p:nvPr/>
        </p:nvSpPr>
        <p:spPr>
          <a:xfrm>
            <a:off x="1182029" y="1812426"/>
            <a:ext cx="7241971" cy="217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400"/>
              <a:buFont typeface="Questrial"/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Layout control relies on bounding boxes or semantic maps but is limited by fixed vocabularies.  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Models like CLIP improve layout control, but text alone can't ensure precision.  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Some studies combine text and layout, but results vary.  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Methods enhance Stable Diffusion with regional tokens for better accuracy.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3165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39026485-9674-6A56-C4BB-C426BC35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363;p29">
            <a:extLst>
              <a:ext uri="{FF2B5EF4-FFF2-40B4-BE49-F238E27FC236}">
                <a16:creationId xmlns:a16="http://schemas.microsoft.com/office/drawing/2014/main" id="{6ADCEA7C-F413-3FF9-3BC5-33F13137B6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606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Related Work</a:t>
            </a:r>
            <a:endParaRPr sz="36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A310F74-9829-7C66-D9CB-A4FDE94A8ECB}"/>
              </a:ext>
            </a:extLst>
          </p:cNvPr>
          <p:cNvSpPr txBox="1"/>
          <p:nvPr/>
        </p:nvSpPr>
        <p:spPr>
          <a:xfrm>
            <a:off x="916052" y="1160303"/>
            <a:ext cx="724197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400"/>
              <a:buFont typeface="Questrial"/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n-US" altLang="zh-TW" sz="1800" b="1" dirty="0"/>
              <a:t>Diffusion-Based Image Editing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1EFBE26-6568-0090-4AFF-C856C73C2680}"/>
              </a:ext>
            </a:extLst>
          </p:cNvPr>
          <p:cNvSpPr txBox="1"/>
          <p:nvPr/>
        </p:nvSpPr>
        <p:spPr>
          <a:xfrm>
            <a:off x="1182029" y="1812426"/>
            <a:ext cx="7241971" cy="217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400"/>
              <a:buFont typeface="Questrial"/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Most methods can't edit generated or real images; changing prompts often causes major changes.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Some techniques edit objects with masks but can't alter layouts.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Prompt-to-Prompt allows in-place edits using cross-attention layers.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Fine-tuning single-image models changes objects but not layouts.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These methods work well in some cases but lack flexible layout editing.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3218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3;p29">
            <a:extLst>
              <a:ext uri="{FF2B5EF4-FFF2-40B4-BE49-F238E27FC236}">
                <a16:creationId xmlns:a16="http://schemas.microsoft.com/office/drawing/2014/main" id="{B173522B-7F9F-EB04-E4C3-E6A3DEBA79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606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Method</a:t>
            </a:r>
            <a:endParaRPr sz="36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F00FD80-8D26-7FEA-4F85-695C6B9A6B7D}"/>
              </a:ext>
            </a:extLst>
          </p:cNvPr>
          <p:cNvSpPr txBox="1"/>
          <p:nvPr/>
        </p:nvSpPr>
        <p:spPr>
          <a:xfrm>
            <a:off x="916052" y="1160303"/>
            <a:ext cx="724197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400"/>
              <a:buFont typeface="Questrial"/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n-US" altLang="zh-TW" sz="1800" b="1" dirty="0"/>
              <a:t>Layout Guidance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759F916-A2B2-400D-AB43-93A3C960E1E0}"/>
              </a:ext>
            </a:extLst>
          </p:cNvPr>
          <p:cNvSpPr txBox="1"/>
          <p:nvPr/>
        </p:nvSpPr>
        <p:spPr>
          <a:xfrm>
            <a:off x="1182029" y="1160303"/>
            <a:ext cx="7241971" cy="217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400"/>
              <a:buFont typeface="Questrial"/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Forward guidance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Backward guidance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>
          <a:extLst>
            <a:ext uri="{FF2B5EF4-FFF2-40B4-BE49-F238E27FC236}">
              <a16:creationId xmlns:a16="http://schemas.microsoft.com/office/drawing/2014/main" id="{99FAD3D4-16F7-C471-BFDE-32E0C4FA2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3;p29">
            <a:extLst>
              <a:ext uri="{FF2B5EF4-FFF2-40B4-BE49-F238E27FC236}">
                <a16:creationId xmlns:a16="http://schemas.microsoft.com/office/drawing/2014/main" id="{9DC1A96D-0B4E-AC74-B506-DAE6D5217C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606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Method</a:t>
            </a:r>
            <a:endParaRPr sz="36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2390BB3-3952-30CD-69B1-188E607C182F}"/>
              </a:ext>
            </a:extLst>
          </p:cNvPr>
          <p:cNvSpPr txBox="1"/>
          <p:nvPr/>
        </p:nvSpPr>
        <p:spPr>
          <a:xfrm>
            <a:off x="916052" y="1160303"/>
            <a:ext cx="724197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400"/>
              <a:buFont typeface="Questrial"/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n-US" altLang="zh-TW" sz="1800" b="1" dirty="0"/>
              <a:t>Forward Guidance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74132A2-99C6-2CA0-5F72-122E7EA88C5D}"/>
              </a:ext>
            </a:extLst>
          </p:cNvPr>
          <p:cNvSpPr txBox="1"/>
          <p:nvPr/>
        </p:nvSpPr>
        <p:spPr>
          <a:xfrm>
            <a:off x="1182029" y="2012071"/>
            <a:ext cx="7241971" cy="217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400"/>
              <a:buFont typeface="Questrial"/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indent="-317500" algn="ctr"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Window Function: Create a bounding box to focus on a specific text token.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Apply Bias: Enhance the model's attention on the area linked to the chosen token.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Normalize Map: Balance the attention map for stable output.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Layer Bias: Repeat the bias across multiple model layers for consistent control.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Limitations: Note that there are still challenges due to token interactions and initial noise.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384414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Conference Style Presentation By Slidesgo">
  <a:themeElements>
    <a:clrScheme name="Simple Light">
      <a:dk1>
        <a:srgbClr val="5C5948"/>
      </a:dk1>
      <a:lt1>
        <a:srgbClr val="FFFFFF"/>
      </a:lt1>
      <a:dk2>
        <a:srgbClr val="C0B39D"/>
      </a:dk2>
      <a:lt2>
        <a:srgbClr val="C1BFA8"/>
      </a:lt2>
      <a:accent1>
        <a:srgbClr val="CEC2C0"/>
      </a:accent1>
      <a:accent2>
        <a:srgbClr val="E0CC9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C59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568</Words>
  <Application>Microsoft Office PowerPoint</Application>
  <PresentationFormat>如螢幕大小 (16:9)</PresentationFormat>
  <Paragraphs>79</Paragraphs>
  <Slides>18</Slides>
  <Notes>18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Arial</vt:lpstr>
      <vt:lpstr>Montserrat</vt:lpstr>
      <vt:lpstr>Microsoft JhengHei UI</vt:lpstr>
      <vt:lpstr>Calibri</vt:lpstr>
      <vt:lpstr>Montserrat SemiBold</vt:lpstr>
      <vt:lpstr>Raleway</vt:lpstr>
      <vt:lpstr>Questrial</vt:lpstr>
      <vt:lpstr>Simple Conference Style Presentation By Slidesgo</vt:lpstr>
      <vt:lpstr>Training-Free Layout Control with Cross-Attention Guidance</vt:lpstr>
      <vt:lpstr>PowerPoint 簡報</vt:lpstr>
      <vt:lpstr>Introduction</vt:lpstr>
      <vt:lpstr>Introduction</vt:lpstr>
      <vt:lpstr>Related Work</vt:lpstr>
      <vt:lpstr>Related Work</vt:lpstr>
      <vt:lpstr>Related Work</vt:lpstr>
      <vt:lpstr>Method</vt:lpstr>
      <vt:lpstr>Method</vt:lpstr>
      <vt:lpstr>Method</vt:lpstr>
      <vt:lpstr>Method</vt:lpstr>
      <vt:lpstr>Method</vt:lpstr>
      <vt:lpstr>Experiment</vt:lpstr>
      <vt:lpstr>Experiment</vt:lpstr>
      <vt:lpstr>Compare</vt:lpstr>
      <vt:lpstr>Experiment</vt:lpstr>
      <vt:lpstr>Conclusion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Training-Free Layout Control with Cross-Attention Guidance</dc:title>
  <dc:creator>蔡依霖</dc:creator>
  <cp:lastModifiedBy>依霖 蔡</cp:lastModifiedBy>
  <cp:revision>13</cp:revision>
  <dcterms:modified xsi:type="dcterms:W3CDTF">2024-11-07T04:05:33Z</dcterms:modified>
</cp:coreProperties>
</file>