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5143500" type="screen16x9"/>
  <p:notesSz cx="6858000" cy="9144000"/>
  <p:embeddedFontLst>
    <p:embeddedFont>
      <p:font typeface="Kulim Park" panose="02020500000000000000" charset="0"/>
      <p:regular r:id="rId27"/>
      <p:bold r:id="rId28"/>
      <p:italic r:id="rId29"/>
      <p:boldItalic r:id="rId30"/>
    </p:embeddedFont>
    <p:embeddedFont>
      <p:font typeface="Manrope" panose="02020500000000000000" charset="0"/>
      <p:regular r:id="rId31"/>
      <p:bold r:id="rId32"/>
    </p:embeddedFont>
    <p:embeddedFont>
      <p:font typeface="PT Sans" panose="02020500000000000000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iQ5lKIgMffeZ96DnTv3fsEQZP9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783" autoAdjust="0"/>
  </p:normalViewPr>
  <p:slideViewPr>
    <p:cSldViewPr snapToGrid="0">
      <p:cViewPr varScale="1">
        <p:scale>
          <a:sx n="98" d="100"/>
          <a:sy n="98" d="100"/>
        </p:scale>
        <p:origin x="19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aa5451949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g3aa5451949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N個data，k第幾個data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Flow Matching 的運作原理是計算微分方程 (ODE)， input要continuous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category information是離散的（非A即B，沒有中間值），use </a:t>
            </a:r>
            <a:r>
              <a:rPr lang="en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Analog Bits</a:t>
            </a:r>
            <a:r>
              <a:rPr lang="en"/>
              <a:t> 技術將其轉換成continuous embedding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aa5451949d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g3aa5451949d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Random sample layout x0 from prior distribution(gausian noise)</a:t>
            </a:r>
            <a:br>
              <a:rPr lang="en"/>
            </a:br>
            <a:r>
              <a:rPr lang="en"/>
              <a:t>再隨機選t，要求x0在t時間的位子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aa5451949d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g3aa5451949d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用interpolation找在t時間的xt，再計算target velocity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Define the Target: It calculates the </a:t>
            </a:r>
            <a:r>
              <a:rPr lang="en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Velocity. </a:t>
            </a:r>
            <a:r>
              <a:rPr lang="en"/>
              <a:t>Since we want a straight path, the correct direction is simply the difference between the End (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$\mathbf{x}_1$</a:t>
            </a:r>
            <a:r>
              <a:rPr lang="en"/>
              <a:t>) and the Start (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$\mathbf{x}_0$</a:t>
            </a:r>
            <a:r>
              <a:rPr lang="en"/>
              <a:t>).</a:t>
            </a:r>
            <a:endParaRPr sz="11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Compute loss: The system compares the </a:t>
            </a:r>
            <a:r>
              <a:rPr lang="en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Predicted Velocity </a:t>
            </a:r>
            <a:r>
              <a:rPr lang="en"/>
              <a:t>with the </a:t>
            </a:r>
            <a:r>
              <a:rPr lang="en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Velocity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MSE is the loss.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MSE不夠 加入L1 regularization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3" name="Google Shape;6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sample an initial layout g0 from a base distribution and a time 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linearly interpolating 取得gt=</a:t>
            </a:r>
            <a:r>
              <a:rPr lang="en" sz="1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(cx , cy , w , h )</a:t>
            </a:r>
            <a:endParaRPr/>
          </a:p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Each intermediate element is embedded jointly with the given element condition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the Transformer architecture takes all the element embeddings to predict a vector field</a:t>
            </a:r>
            <a:endParaRPr/>
          </a:p>
          <a:p>
            <a:pPr marL="22860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Why separate？</a:t>
            </a:r>
            <a:br>
              <a:rPr lang="en"/>
            </a:br>
            <a:r>
              <a:rPr lang="en"/>
              <a:t>1. g (continuous), a(semantic/category) 分開學習理解位置和類別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把embedding+t送入transformer</a:t>
            </a:r>
            <a:br>
              <a:rPr lang="en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得到預測u （速度） 再算loss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3adb604a0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g3adb604a0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2. 已知元素類型（text，table，image）， 預測cwh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3. 已知元素類型、大小，預測 c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4. 已知某些固定排列（ab固定了），預測其他的元素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每一筆資料要進入 Transformer </a:t>
            </a:r>
            <a:r>
              <a:rPr lang="en" b="1"/>
              <a:t>之前</a:t>
            </a:r>
            <a:r>
              <a:rPr lang="en"/>
              <a:t>，我們都會</a:t>
            </a:r>
            <a:r>
              <a:rPr lang="en" b="1"/>
              <a:t>隨機</a:t>
            </a:r>
            <a:r>
              <a:rPr lang="en"/>
              <a:t>選擇一種遮罩模式 (Mask) 套用上去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強迫這</a:t>
            </a:r>
            <a:r>
              <a:rPr lang="en" b="1"/>
              <a:t>同一個模型</a:t>
            </a:r>
            <a:r>
              <a:rPr lang="en"/>
              <a:t>，在訓練時就同時學會處理各種不同的任務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adb604a04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6" name="Google Shape;696;g3adb604a04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  = (cx , cy , w , h )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 = category information(e.g., text, image, table)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/>
              <a:t>Conditioning Masks:</a:t>
            </a:r>
            <a:r>
              <a:rPr lang="en"/>
              <a:t> using fixed element types from the target </a:t>
            </a:r>
            <a:r>
              <a:rPr lang="en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$x_1$</a:t>
            </a:r>
            <a:r>
              <a:rPr lang="en"/>
              <a:t> while generating geometry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adb604a04d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g3adb604a04d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FID 越低越好 （差異）</a:t>
            </a:r>
            <a:br>
              <a:rPr lang="en"/>
            </a:br>
            <a:r>
              <a:rPr lang="en"/>
              <a:t>mIoU 越高越好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Alignment, overlap追求它們的數值</a:t>
            </a:r>
            <a:r>
              <a:rPr lang="en" b="1"/>
              <a:t>與真實數據集 (Reference Dataset) 的數值接近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a6491de3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3a6491de3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先介绍layout generation, 图片文字的排版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Motivation:圖片、文字）的排列直接影響訊息傳遞與設計效果</a:t>
            </a:r>
            <a:br>
              <a:rPr lang="en" dirty="0"/>
            </a:br>
            <a:r>
              <a:rPr lang="en" dirty="0"/>
              <a:t>目前自動化layout model based on Diffusion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adb604a04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0" name="Google Shape;710;g3adb604a04d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adb604a04d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5" name="Google Shape;725;g3adb604a04d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2" name="Google Shape;7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FID 越低越好 （差異）</a:t>
            </a:r>
            <a:br>
              <a:rPr lang="en"/>
            </a:br>
            <a:r>
              <a:rPr lang="en"/>
              <a:t>mIoU 越高越好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Alignment, overlap追求它們的數值</a:t>
            </a:r>
            <a:r>
              <a:rPr lang="en" b="1"/>
              <a:t>與真實數據集 (Reference Dataset) 的數值接近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8" name="Google Shape;738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Diffussion会一直add noise轨迹比较乱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生产过程比较长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a6491de31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g3a6491de31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所以想使用Flow matching 取代diffussion</a:t>
            </a:r>
            <a:br>
              <a:rPr lang="en"/>
            </a:br>
            <a:r>
              <a:rPr lang="en"/>
              <a:t>能產生 </a:t>
            </a:r>
            <a:r>
              <a:rPr lang="en" b="1"/>
              <a:t>高品質 (High-Quality)</a:t>
            </a:r>
            <a:r>
              <a:rPr lang="en"/>
              <a:t> 佈局，且速度 </a:t>
            </a:r>
            <a:r>
              <a:rPr lang="en" b="1"/>
              <a:t>比現有方法更快 (Less Time)</a:t>
            </a:r>
            <a:r>
              <a:rPr lang="en"/>
              <a:t>。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a6491de31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g3a6491de31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先看diffussion路径比较不固定，flow matching路径比较smooth</a:t>
            </a:r>
            <a:br>
              <a:rPr lang="en" dirty="0"/>
            </a:br>
            <a:r>
              <a:rPr lang="en" dirty="0"/>
              <a:t>discrete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a6491de31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g3a6491de31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這兩者的目標是一致的，都是要建立一條路徑，把簡單的</a:t>
            </a:r>
            <a:r>
              <a:rPr lang="en" b="1"/>
              <a:t>高斯噪聲 (Noise Distribution)</a:t>
            </a:r>
            <a:r>
              <a:rPr lang="en"/>
              <a:t> 轉換成複雜的</a:t>
            </a:r>
            <a:r>
              <a:rPr lang="en" b="1"/>
              <a:t>最終佈局 (Data Distribution)</a:t>
            </a:r>
            <a:r>
              <a:rPr lang="en"/>
              <a:t>。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兩者的起點都是雜訊，終點都是我們想要的佈局，差別在於路徑的走法。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Diffusion Models:基於 </a:t>
            </a:r>
            <a:r>
              <a:rPr lang="en" b="1"/>
              <a:t>SDE (隨機微分方程),</a:t>
            </a:r>
            <a:r>
              <a:rPr lang="en"/>
              <a:t>生成的過程每走一步都會加random noise,模型必須一直修正方向來慢慢denoise所以慢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Flow Matching:基於 </a:t>
            </a:r>
            <a:r>
              <a:rPr lang="en" b="1"/>
              <a:t>ODE (常微分方程)，</a:t>
            </a:r>
            <a:r>
              <a:rPr lang="en"/>
              <a:t>傳輸過程中</a:t>
            </a:r>
            <a:r>
              <a:rPr lang="en" b="1"/>
              <a:t>完全不加入任何噪聲，</a:t>
            </a:r>
            <a:r>
              <a:rPr lang="en"/>
              <a:t>路徑更直觀。因為不需要處理隨機干擾，我們可以用簡單的 ODE Solver 快速求解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aa5451949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g3aa5451949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 smtClean="0"/>
              <a:t>目標是學習/</a:t>
            </a:r>
            <a:r>
              <a:rPr lang="zh-CN" altLang="en-US" dirty="0" smtClean="0"/>
              <a:t>找</a:t>
            </a:r>
            <a:r>
              <a:rPr lang="en" dirty="0" smtClean="0"/>
              <a:t> </a:t>
            </a:r>
            <a:r>
              <a:rPr lang="en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速度場 (Velocity Field vt),</a:t>
            </a:r>
            <a:r>
              <a:rPr lang="en" dirty="0" smtClean="0"/>
              <a:t>每個</a:t>
            </a:r>
            <a:r>
              <a:rPr lang="zh-CN" altLang="en-US" dirty="0" smtClean="0"/>
              <a:t>时间</a:t>
            </a:r>
            <a:r>
              <a:rPr lang="en" dirty="0" smtClean="0"/>
              <a:t>點移動的速度和方向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簡單來說，只要 Model 知道</a:t>
            </a:r>
            <a:r>
              <a:rPr lang="en" b="1" dirty="0"/>
              <a:t>每一秒</a:t>
            </a:r>
            <a:r>
              <a:rPr lang="en" dirty="0"/>
              <a:t>該往哪個方向走，那跟著走到底，</a:t>
            </a:r>
            <a:r>
              <a:rPr lang="en" b="1" dirty="0"/>
              <a:t>最終就會變成我們想要的 Distribution</a:t>
            </a:r>
            <a:r>
              <a:rPr lang="en" dirty="0"/>
              <a:t>（佈局</a:t>
            </a:r>
            <a:r>
              <a:rPr lang="en" dirty="0" smtClean="0"/>
              <a:t>）。</a:t>
            </a:r>
            <a:br>
              <a:rPr lang="en" dirty="0" smtClean="0"/>
            </a:br>
            <a:endParaRPr lang="en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altLang="en-US" dirty="0" smtClean="0"/>
              <a:t>预测时间</a:t>
            </a:r>
            <a:r>
              <a:rPr lang="en-US" altLang="zh-CN" dirty="0" smtClean="0"/>
              <a:t>t=1</a:t>
            </a:r>
            <a:r>
              <a:rPr lang="zh-CN" altLang="en-US" dirty="0" smtClean="0"/>
              <a:t>、在位子</a:t>
            </a:r>
            <a:r>
              <a:rPr lang="en-US" altLang="zh-CN" dirty="0" smtClean="0"/>
              <a:t>x</a:t>
            </a:r>
            <a:r>
              <a:rPr lang="zh-CN" altLang="en-US" dirty="0" smtClean="0"/>
              <a:t>的速度，真实时间</a:t>
            </a:r>
            <a:r>
              <a:rPr lang="en-US" altLang="zh-CN" dirty="0" smtClean="0"/>
              <a:t>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x</a:t>
            </a:r>
            <a:r>
              <a:rPr lang="zh-CN" altLang="en-US" dirty="0" smtClean="0"/>
              <a:t>点点速度比较</a:t>
            </a:r>
            <a:endParaRPr lang="en-US" altLang="zh-CN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CN" altLang="en-US" dirty="0" smtClean="0"/>
              <a:t>问题是，我们不知道</a:t>
            </a:r>
            <a:r>
              <a:rPr lang="en-US" altLang="zh-CN" dirty="0" smtClean="0"/>
              <a:t>t=1</a:t>
            </a:r>
            <a:r>
              <a:rPr lang="zh-CN" altLang="en-US" dirty="0" smtClean="0"/>
              <a:t>时</a:t>
            </a:r>
            <a:r>
              <a:rPr lang="en-US" altLang="zh-CN" dirty="0" smtClean="0"/>
              <a:t>v</a:t>
            </a:r>
            <a:r>
              <a:rPr lang="zh-CN" altLang="en-US" dirty="0" smtClean="0"/>
              <a:t>是多少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我們不知道實際每個時間點它是怎麼走，沒有ground truth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aa5451949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g3aa5451949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直線 (Straight Line)</a:t>
            </a:r>
            <a:r>
              <a:rPr lang="en"/>
              <a:t> 移動到這個目標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tBDf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86"/>
          <p:cNvSpPr/>
          <p:nvPr/>
        </p:nvSpPr>
        <p:spPr>
          <a:xfrm rot="813319">
            <a:off x="-1616877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86"/>
          <p:cNvSpPr/>
          <p:nvPr/>
        </p:nvSpPr>
        <p:spPr>
          <a:xfrm rot="-649785" flipH="1">
            <a:off x="6475477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6"/>
          <p:cNvSpPr/>
          <p:nvPr/>
        </p:nvSpPr>
        <p:spPr>
          <a:xfrm>
            <a:off x="1125387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6"/>
          <p:cNvSpPr/>
          <p:nvPr/>
        </p:nvSpPr>
        <p:spPr>
          <a:xfrm rot="8823147">
            <a:off x="-2265377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86"/>
          <p:cNvSpPr/>
          <p:nvPr/>
        </p:nvSpPr>
        <p:spPr>
          <a:xfrm>
            <a:off x="6536238" y="-142500"/>
            <a:ext cx="4935815" cy="3769836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5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6"/>
          <p:cNvSpPr/>
          <p:nvPr/>
        </p:nvSpPr>
        <p:spPr>
          <a:xfrm rot="649785">
            <a:off x="716152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6"/>
          <p:cNvSpPr/>
          <p:nvPr/>
        </p:nvSpPr>
        <p:spPr>
          <a:xfrm rot="1244193">
            <a:off x="4086917" y="-777268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6"/>
          <p:cNvSpPr/>
          <p:nvPr/>
        </p:nvSpPr>
        <p:spPr>
          <a:xfrm rot="-9555807">
            <a:off x="-6119383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6"/>
          <p:cNvSpPr txBox="1">
            <a:spLocks noGrp="1"/>
          </p:cNvSpPr>
          <p:nvPr>
            <p:ph type="ctrTitle"/>
          </p:nvPr>
        </p:nvSpPr>
        <p:spPr>
          <a:xfrm>
            <a:off x="723150" y="1494200"/>
            <a:ext cx="7697700" cy="1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Times New Roman"/>
              <a:buNone/>
              <a:defRPr sz="6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86"/>
          <p:cNvSpPr txBox="1">
            <a:spLocks noGrp="1"/>
          </p:cNvSpPr>
          <p:nvPr>
            <p:ph type="subTitle" idx="1"/>
          </p:nvPr>
        </p:nvSpPr>
        <p:spPr>
          <a:xfrm>
            <a:off x="1962550" y="3100575"/>
            <a:ext cx="521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  <a:defRPr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7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9"/>
          <p:cNvSpPr/>
          <p:nvPr/>
        </p:nvSpPr>
        <p:spPr>
          <a:xfrm rot="-9339447">
            <a:off x="7118442" y="3216520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9"/>
          <p:cNvSpPr/>
          <p:nvPr/>
        </p:nvSpPr>
        <p:spPr>
          <a:xfrm rot="10285603" flipH="1">
            <a:off x="-6088365" y="-16178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9"/>
          <p:cNvSpPr/>
          <p:nvPr/>
        </p:nvSpPr>
        <p:spPr>
          <a:xfrm rot="-649785" flipH="1">
            <a:off x="-1251909" y="-487200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9"/>
          <p:cNvSpPr/>
          <p:nvPr/>
        </p:nvSpPr>
        <p:spPr>
          <a:xfrm rot="-813319" flipH="1">
            <a:off x="7653159" y="-356639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9"/>
          <p:cNvSpPr/>
          <p:nvPr/>
        </p:nvSpPr>
        <p:spPr>
          <a:xfrm rot="-9989847" flipH="1">
            <a:off x="-4910832" y="2960605"/>
            <a:ext cx="7826215" cy="2877900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9"/>
          <p:cNvSpPr/>
          <p:nvPr/>
        </p:nvSpPr>
        <p:spPr>
          <a:xfrm rot="-323977" flipH="1">
            <a:off x="6050295" y="-977077"/>
            <a:ext cx="7826148" cy="2877876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9"/>
          <p:cNvSpPr txBox="1">
            <a:spLocks noGrp="1"/>
          </p:cNvSpPr>
          <p:nvPr>
            <p:ph type="title"/>
          </p:nvPr>
        </p:nvSpPr>
        <p:spPr>
          <a:xfrm>
            <a:off x="1987675" y="1412700"/>
            <a:ext cx="24300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" name="Google Shape;109;p89"/>
          <p:cNvSpPr txBox="1">
            <a:spLocks noGrp="1"/>
          </p:cNvSpPr>
          <p:nvPr>
            <p:ph type="subTitle" idx="1"/>
          </p:nvPr>
        </p:nvSpPr>
        <p:spPr>
          <a:xfrm>
            <a:off x="1987700" y="2292125"/>
            <a:ext cx="24300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9"/>
          <p:cNvSpPr txBox="1">
            <a:spLocks noGrp="1"/>
          </p:cNvSpPr>
          <p:nvPr>
            <p:ph type="title" idx="2"/>
          </p:nvPr>
        </p:nvSpPr>
        <p:spPr>
          <a:xfrm>
            <a:off x="845800" y="1888050"/>
            <a:ext cx="812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1" name="Google Shape;111;p89"/>
          <p:cNvSpPr txBox="1">
            <a:spLocks noGrp="1"/>
          </p:cNvSpPr>
          <p:nvPr>
            <p:ph type="title" idx="3"/>
          </p:nvPr>
        </p:nvSpPr>
        <p:spPr>
          <a:xfrm>
            <a:off x="1928100" y="3162748"/>
            <a:ext cx="24300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" name="Google Shape;112;p89"/>
          <p:cNvSpPr txBox="1">
            <a:spLocks noGrp="1"/>
          </p:cNvSpPr>
          <p:nvPr>
            <p:ph type="subTitle" idx="4"/>
          </p:nvPr>
        </p:nvSpPr>
        <p:spPr>
          <a:xfrm>
            <a:off x="1928125" y="4042172"/>
            <a:ext cx="24300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89"/>
          <p:cNvSpPr txBox="1">
            <a:spLocks noGrp="1"/>
          </p:cNvSpPr>
          <p:nvPr>
            <p:ph type="title" idx="5"/>
          </p:nvPr>
        </p:nvSpPr>
        <p:spPr>
          <a:xfrm>
            <a:off x="6000750" y="1412688"/>
            <a:ext cx="24300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89"/>
          <p:cNvSpPr txBox="1">
            <a:spLocks noGrp="1"/>
          </p:cNvSpPr>
          <p:nvPr>
            <p:ph type="subTitle" idx="6"/>
          </p:nvPr>
        </p:nvSpPr>
        <p:spPr>
          <a:xfrm>
            <a:off x="6000775" y="2292102"/>
            <a:ext cx="24300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89"/>
          <p:cNvSpPr txBox="1">
            <a:spLocks noGrp="1"/>
          </p:cNvSpPr>
          <p:nvPr>
            <p:ph type="title" idx="7"/>
          </p:nvPr>
        </p:nvSpPr>
        <p:spPr>
          <a:xfrm>
            <a:off x="5981196" y="3162738"/>
            <a:ext cx="24300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89"/>
          <p:cNvSpPr txBox="1">
            <a:spLocks noGrp="1"/>
          </p:cNvSpPr>
          <p:nvPr>
            <p:ph type="subTitle" idx="8"/>
          </p:nvPr>
        </p:nvSpPr>
        <p:spPr>
          <a:xfrm>
            <a:off x="5981200" y="4042161"/>
            <a:ext cx="24300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89"/>
          <p:cNvSpPr txBox="1">
            <a:spLocks noGrp="1"/>
          </p:cNvSpPr>
          <p:nvPr>
            <p:ph type="title" idx="9"/>
          </p:nvPr>
        </p:nvSpPr>
        <p:spPr>
          <a:xfrm>
            <a:off x="845798" y="3644250"/>
            <a:ext cx="812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8" name="Google Shape;118;p89"/>
          <p:cNvSpPr txBox="1">
            <a:spLocks noGrp="1"/>
          </p:cNvSpPr>
          <p:nvPr>
            <p:ph type="title" idx="13"/>
          </p:nvPr>
        </p:nvSpPr>
        <p:spPr>
          <a:xfrm>
            <a:off x="4895098" y="1888050"/>
            <a:ext cx="812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9" name="Google Shape;119;p89"/>
          <p:cNvSpPr txBox="1">
            <a:spLocks noGrp="1"/>
          </p:cNvSpPr>
          <p:nvPr>
            <p:ph type="title" idx="14"/>
          </p:nvPr>
        </p:nvSpPr>
        <p:spPr>
          <a:xfrm>
            <a:off x="4895098" y="3644250"/>
            <a:ext cx="812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0" name="Google Shape;120;p89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9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0"/>
          <p:cNvSpPr>
            <a:spLocks noGrp="1"/>
          </p:cNvSpPr>
          <p:nvPr>
            <p:ph type="pic" idx="2"/>
          </p:nvPr>
        </p:nvSpPr>
        <p:spPr>
          <a:xfrm>
            <a:off x="704000" y="1274500"/>
            <a:ext cx="3546900" cy="32442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90"/>
          <p:cNvSpPr/>
          <p:nvPr/>
        </p:nvSpPr>
        <p:spPr>
          <a:xfrm rot="3394465" flipH="1">
            <a:off x="5041484" y="22860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0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0"/>
          <p:cNvSpPr/>
          <p:nvPr/>
        </p:nvSpPr>
        <p:spPr>
          <a:xfrm rot="955394" flipH="1">
            <a:off x="1460861" y="-2197712"/>
            <a:ext cx="7826028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0"/>
          <p:cNvSpPr txBox="1">
            <a:spLocks noGrp="1"/>
          </p:cNvSpPr>
          <p:nvPr>
            <p:ph type="body" idx="1"/>
          </p:nvPr>
        </p:nvSpPr>
        <p:spPr>
          <a:xfrm>
            <a:off x="4572000" y="1369325"/>
            <a:ext cx="38505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90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8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1"/>
          <p:cNvSpPr/>
          <p:nvPr/>
        </p:nvSpPr>
        <p:spPr>
          <a:xfrm rot="-3394465">
            <a:off x="-4398774" y="421144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1"/>
          <p:cNvSpPr/>
          <p:nvPr/>
        </p:nvSpPr>
        <p:spPr>
          <a:xfrm flipH="1">
            <a:off x="-5777841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5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1"/>
          <p:cNvSpPr/>
          <p:nvPr/>
        </p:nvSpPr>
        <p:spPr>
          <a:xfrm rot="-3952094" flipH="1">
            <a:off x="-4776410" y="665034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1"/>
          <p:cNvSpPr/>
          <p:nvPr/>
        </p:nvSpPr>
        <p:spPr>
          <a:xfrm rot="649760">
            <a:off x="-4213998" y="53511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1"/>
          <p:cNvSpPr/>
          <p:nvPr/>
        </p:nvSpPr>
        <p:spPr>
          <a:xfrm rot="-813319" flipH="1">
            <a:off x="4527346" y="-341479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1"/>
          <p:cNvSpPr/>
          <p:nvPr/>
        </p:nvSpPr>
        <p:spPr>
          <a:xfrm rot="10285603" flipH="1">
            <a:off x="4806347" y="33637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1"/>
          <p:cNvSpPr/>
          <p:nvPr/>
        </p:nvSpPr>
        <p:spPr>
          <a:xfrm rot="5626330" flipH="1">
            <a:off x="3918525" y="675664"/>
            <a:ext cx="7826010" cy="287782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1"/>
          <p:cNvSpPr txBox="1">
            <a:spLocks noGrp="1"/>
          </p:cNvSpPr>
          <p:nvPr>
            <p:ph type="body" idx="1"/>
          </p:nvPr>
        </p:nvSpPr>
        <p:spPr>
          <a:xfrm>
            <a:off x="1133900" y="1868725"/>
            <a:ext cx="6223800" cy="23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91"/>
          <p:cNvSpPr txBox="1">
            <a:spLocks noGrp="1"/>
          </p:cNvSpPr>
          <p:nvPr>
            <p:ph type="title"/>
          </p:nvPr>
        </p:nvSpPr>
        <p:spPr>
          <a:xfrm>
            <a:off x="1133900" y="922175"/>
            <a:ext cx="6363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2"/>
          <p:cNvSpPr/>
          <p:nvPr/>
        </p:nvSpPr>
        <p:spPr>
          <a:xfrm>
            <a:off x="-4528356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2"/>
          <p:cNvSpPr/>
          <p:nvPr/>
        </p:nvSpPr>
        <p:spPr>
          <a:xfrm rot="-9405665" flipH="1">
            <a:off x="6846081" y="1281156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2"/>
          <p:cNvSpPr/>
          <p:nvPr/>
        </p:nvSpPr>
        <p:spPr>
          <a:xfrm rot="1478505" flipH="1">
            <a:off x="3709533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2"/>
          <p:cNvSpPr txBox="1">
            <a:spLocks noGrp="1"/>
          </p:cNvSpPr>
          <p:nvPr>
            <p:ph type="title"/>
          </p:nvPr>
        </p:nvSpPr>
        <p:spPr>
          <a:xfrm flipH="1">
            <a:off x="720000" y="43891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92"/>
          <p:cNvSpPr txBox="1">
            <a:spLocks noGrp="1"/>
          </p:cNvSpPr>
          <p:nvPr>
            <p:ph type="title" idx="2"/>
          </p:nvPr>
        </p:nvSpPr>
        <p:spPr>
          <a:xfrm>
            <a:off x="4789925" y="3371526"/>
            <a:ext cx="2325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" name="Google Shape;144;p92"/>
          <p:cNvSpPr txBox="1">
            <a:spLocks noGrp="1"/>
          </p:cNvSpPr>
          <p:nvPr>
            <p:ph type="subTitle" idx="1"/>
          </p:nvPr>
        </p:nvSpPr>
        <p:spPr>
          <a:xfrm>
            <a:off x="4789950" y="3879601"/>
            <a:ext cx="23253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92"/>
          <p:cNvSpPr txBox="1">
            <a:spLocks noGrp="1"/>
          </p:cNvSpPr>
          <p:nvPr>
            <p:ph type="title" idx="3"/>
          </p:nvPr>
        </p:nvSpPr>
        <p:spPr>
          <a:xfrm>
            <a:off x="2028750" y="3371526"/>
            <a:ext cx="2325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92"/>
          <p:cNvSpPr txBox="1">
            <a:spLocks noGrp="1"/>
          </p:cNvSpPr>
          <p:nvPr>
            <p:ph type="subTitle" idx="4"/>
          </p:nvPr>
        </p:nvSpPr>
        <p:spPr>
          <a:xfrm>
            <a:off x="2028775" y="3879601"/>
            <a:ext cx="23253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2"/>
          <p:cNvSpPr/>
          <p:nvPr/>
        </p:nvSpPr>
        <p:spPr>
          <a:xfrm rot="9524149" flipH="1">
            <a:off x="-6659422" y="-2925302"/>
            <a:ext cx="9471569" cy="60490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2"/>
          <p:cNvSpPr/>
          <p:nvPr/>
        </p:nvSpPr>
        <p:spPr>
          <a:xfrm rot="-9555841">
            <a:off x="-6785773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3"/>
          <p:cNvSpPr txBox="1">
            <a:spLocks noGrp="1"/>
          </p:cNvSpPr>
          <p:nvPr>
            <p:ph type="title"/>
          </p:nvPr>
        </p:nvSpPr>
        <p:spPr>
          <a:xfrm flipH="1">
            <a:off x="720000" y="43891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93"/>
          <p:cNvSpPr txBox="1">
            <a:spLocks noGrp="1"/>
          </p:cNvSpPr>
          <p:nvPr>
            <p:ph type="title" idx="2"/>
          </p:nvPr>
        </p:nvSpPr>
        <p:spPr>
          <a:xfrm>
            <a:off x="4572012" y="3186751"/>
            <a:ext cx="2325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93"/>
          <p:cNvSpPr txBox="1">
            <a:spLocks noGrp="1"/>
          </p:cNvSpPr>
          <p:nvPr>
            <p:ph type="subTitle" idx="1"/>
          </p:nvPr>
        </p:nvSpPr>
        <p:spPr>
          <a:xfrm>
            <a:off x="4572037" y="3694826"/>
            <a:ext cx="23253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93"/>
          <p:cNvSpPr txBox="1">
            <a:spLocks noGrp="1"/>
          </p:cNvSpPr>
          <p:nvPr>
            <p:ph type="title" idx="3"/>
          </p:nvPr>
        </p:nvSpPr>
        <p:spPr>
          <a:xfrm>
            <a:off x="4572000" y="1747851"/>
            <a:ext cx="2325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93"/>
          <p:cNvSpPr txBox="1">
            <a:spLocks noGrp="1"/>
          </p:cNvSpPr>
          <p:nvPr>
            <p:ph type="subTitle" idx="4"/>
          </p:nvPr>
        </p:nvSpPr>
        <p:spPr>
          <a:xfrm>
            <a:off x="4572025" y="2255926"/>
            <a:ext cx="23253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3"/>
          <p:cNvSpPr/>
          <p:nvPr/>
        </p:nvSpPr>
        <p:spPr>
          <a:xfrm rot="-813319" flipH="1">
            <a:off x="7030742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5"/>
          <p:cNvSpPr/>
          <p:nvPr/>
        </p:nvSpPr>
        <p:spPr>
          <a:xfrm rot="813319">
            <a:off x="-2477752" y="-50555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5"/>
          <p:cNvSpPr/>
          <p:nvPr/>
        </p:nvSpPr>
        <p:spPr>
          <a:xfrm rot="3394465" flipH="1">
            <a:off x="4067684" y="51096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5"/>
          <p:cNvSpPr/>
          <p:nvPr/>
        </p:nvSpPr>
        <p:spPr>
          <a:xfrm>
            <a:off x="701002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5"/>
          <p:cNvSpPr/>
          <p:nvPr/>
        </p:nvSpPr>
        <p:spPr>
          <a:xfrm rot="3406877">
            <a:off x="3098060" y="-32126"/>
            <a:ext cx="7826090" cy="287785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5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5"/>
          <p:cNvSpPr/>
          <p:nvPr/>
        </p:nvSpPr>
        <p:spPr>
          <a:xfrm rot="-10285603">
            <a:off x="-4701904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5"/>
          <p:cNvSpPr/>
          <p:nvPr/>
        </p:nvSpPr>
        <p:spPr>
          <a:xfrm rot="-7426355">
            <a:off x="-555754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5"/>
          <p:cNvSpPr txBox="1">
            <a:spLocks noGrp="1"/>
          </p:cNvSpPr>
          <p:nvPr>
            <p:ph type="title"/>
          </p:nvPr>
        </p:nvSpPr>
        <p:spPr>
          <a:xfrm>
            <a:off x="723300" y="775600"/>
            <a:ext cx="61374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95"/>
          <p:cNvSpPr txBox="1">
            <a:spLocks noGrp="1"/>
          </p:cNvSpPr>
          <p:nvPr>
            <p:ph type="subTitle" idx="1"/>
          </p:nvPr>
        </p:nvSpPr>
        <p:spPr>
          <a:xfrm>
            <a:off x="799500" y="2583500"/>
            <a:ext cx="61374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6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6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6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6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6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6"/>
          <p:cNvSpPr txBox="1">
            <a:spLocks noGrp="1"/>
          </p:cNvSpPr>
          <p:nvPr>
            <p:ph type="title"/>
          </p:nvPr>
        </p:nvSpPr>
        <p:spPr>
          <a:xfrm>
            <a:off x="716550" y="1929275"/>
            <a:ext cx="74109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3" name="Google Shape;173;p96"/>
          <p:cNvSpPr txBox="1">
            <a:spLocks noGrp="1"/>
          </p:cNvSpPr>
          <p:nvPr>
            <p:ph type="title" idx="2"/>
          </p:nvPr>
        </p:nvSpPr>
        <p:spPr>
          <a:xfrm>
            <a:off x="723300" y="84523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4" name="Google Shape;174;p96"/>
          <p:cNvSpPr txBox="1">
            <a:spLocks noGrp="1"/>
          </p:cNvSpPr>
          <p:nvPr>
            <p:ph type="subTitle" idx="1"/>
          </p:nvPr>
        </p:nvSpPr>
        <p:spPr>
          <a:xfrm>
            <a:off x="716550" y="3578850"/>
            <a:ext cx="74109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96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0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7"/>
          <p:cNvSpPr/>
          <p:nvPr/>
        </p:nvSpPr>
        <p:spPr>
          <a:xfrm rot="-514371" flipH="1">
            <a:off x="4546199" y="58167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7"/>
          <p:cNvSpPr/>
          <p:nvPr/>
        </p:nvSpPr>
        <p:spPr>
          <a:xfrm rot="10800000">
            <a:off x="6590028" y="-183052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7"/>
          <p:cNvSpPr/>
          <p:nvPr/>
        </p:nvSpPr>
        <p:spPr>
          <a:xfrm rot="1051413">
            <a:off x="5372927" y="-597860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7"/>
          <p:cNvSpPr/>
          <p:nvPr/>
        </p:nvSpPr>
        <p:spPr>
          <a:xfrm rot="6697654">
            <a:off x="-3373442" y="-4867145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7"/>
          <p:cNvSpPr/>
          <p:nvPr/>
        </p:nvSpPr>
        <p:spPr>
          <a:xfrm rot="9986681" flipH="1">
            <a:off x="-4180552" y="104304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7"/>
          <p:cNvSpPr txBox="1">
            <a:spLocks noGrp="1"/>
          </p:cNvSpPr>
          <p:nvPr>
            <p:ph type="title"/>
          </p:nvPr>
        </p:nvSpPr>
        <p:spPr>
          <a:xfrm>
            <a:off x="3394963" y="1596925"/>
            <a:ext cx="38556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3" name="Google Shape;183;p97"/>
          <p:cNvSpPr txBox="1">
            <a:spLocks noGrp="1"/>
          </p:cNvSpPr>
          <p:nvPr>
            <p:ph type="title" idx="2"/>
          </p:nvPr>
        </p:nvSpPr>
        <p:spPr>
          <a:xfrm>
            <a:off x="1893438" y="167763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4" name="Google Shape;184;p97"/>
          <p:cNvSpPr txBox="1">
            <a:spLocks noGrp="1"/>
          </p:cNvSpPr>
          <p:nvPr>
            <p:ph type="subTitle" idx="1"/>
          </p:nvPr>
        </p:nvSpPr>
        <p:spPr>
          <a:xfrm>
            <a:off x="3394963" y="3246489"/>
            <a:ext cx="27525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97"/>
          <p:cNvSpPr/>
          <p:nvPr/>
        </p:nvSpPr>
        <p:spPr>
          <a:xfrm rot="10800000" flipH="1">
            <a:off x="779327" y="3478782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8"/>
          <p:cNvSpPr/>
          <p:nvPr/>
        </p:nvSpPr>
        <p:spPr>
          <a:xfrm rot="-10285629">
            <a:off x="6057524" y="-21243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8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8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8"/>
          <p:cNvSpPr/>
          <p:nvPr/>
        </p:nvSpPr>
        <p:spPr>
          <a:xfrm rot="9405665">
            <a:off x="-4880740" y="12811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8"/>
          <p:cNvSpPr/>
          <p:nvPr/>
        </p:nvSpPr>
        <p:spPr>
          <a:xfrm rot="-1478505">
            <a:off x="-2334601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98"/>
          <p:cNvSpPr/>
          <p:nvPr/>
        </p:nvSpPr>
        <p:spPr>
          <a:xfrm rot="9555841" flipH="1">
            <a:off x="780170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8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98"/>
          <p:cNvSpPr txBox="1">
            <a:spLocks noGrp="1"/>
          </p:cNvSpPr>
          <p:nvPr>
            <p:ph type="title" idx="2"/>
          </p:nvPr>
        </p:nvSpPr>
        <p:spPr>
          <a:xfrm>
            <a:off x="1164025" y="1617575"/>
            <a:ext cx="2045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" name="Google Shape;195;p98"/>
          <p:cNvSpPr txBox="1">
            <a:spLocks noGrp="1"/>
          </p:cNvSpPr>
          <p:nvPr>
            <p:ph type="subTitle" idx="1"/>
          </p:nvPr>
        </p:nvSpPr>
        <p:spPr>
          <a:xfrm>
            <a:off x="1164075" y="2151959"/>
            <a:ext cx="20457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98"/>
          <p:cNvSpPr txBox="1">
            <a:spLocks noGrp="1"/>
          </p:cNvSpPr>
          <p:nvPr>
            <p:ph type="title" idx="3"/>
          </p:nvPr>
        </p:nvSpPr>
        <p:spPr>
          <a:xfrm>
            <a:off x="3549063" y="1617575"/>
            <a:ext cx="2045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7" name="Google Shape;197;p98"/>
          <p:cNvSpPr txBox="1">
            <a:spLocks noGrp="1"/>
          </p:cNvSpPr>
          <p:nvPr>
            <p:ph type="subTitle" idx="4"/>
          </p:nvPr>
        </p:nvSpPr>
        <p:spPr>
          <a:xfrm>
            <a:off x="3549150" y="2151959"/>
            <a:ext cx="20457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98"/>
          <p:cNvSpPr txBox="1">
            <a:spLocks noGrp="1"/>
          </p:cNvSpPr>
          <p:nvPr>
            <p:ph type="title" idx="5"/>
          </p:nvPr>
        </p:nvSpPr>
        <p:spPr>
          <a:xfrm>
            <a:off x="5934100" y="1617575"/>
            <a:ext cx="2045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9" name="Google Shape;199;p98"/>
          <p:cNvSpPr txBox="1">
            <a:spLocks noGrp="1"/>
          </p:cNvSpPr>
          <p:nvPr>
            <p:ph type="subTitle" idx="6"/>
          </p:nvPr>
        </p:nvSpPr>
        <p:spPr>
          <a:xfrm>
            <a:off x="5934225" y="2151959"/>
            <a:ext cx="20457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9"/>
          <p:cNvSpPr/>
          <p:nvPr/>
        </p:nvSpPr>
        <p:spPr>
          <a:xfrm rot="10285629" flipH="1">
            <a:off x="-7063092" y="-236754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9"/>
          <p:cNvSpPr/>
          <p:nvPr/>
        </p:nvSpPr>
        <p:spPr>
          <a:xfrm>
            <a:off x="-4432130" y="168593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9"/>
          <p:cNvSpPr/>
          <p:nvPr/>
        </p:nvSpPr>
        <p:spPr>
          <a:xfrm rot="-2839443" flipH="1">
            <a:off x="2550622" y="3252659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9"/>
          <p:cNvSpPr/>
          <p:nvPr/>
        </p:nvSpPr>
        <p:spPr>
          <a:xfrm rot="-10305679" flipH="1">
            <a:off x="6458116" y="671626"/>
            <a:ext cx="7310080" cy="6849767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9"/>
          <p:cNvSpPr/>
          <p:nvPr/>
        </p:nvSpPr>
        <p:spPr>
          <a:xfrm rot="1478505" flipH="1">
            <a:off x="3777012" y="-1076247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9"/>
          <p:cNvSpPr/>
          <p:nvPr/>
        </p:nvSpPr>
        <p:spPr>
          <a:xfrm rot="-9555841">
            <a:off x="-6505500" y="24943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99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99"/>
          <p:cNvSpPr txBox="1">
            <a:spLocks noGrp="1"/>
          </p:cNvSpPr>
          <p:nvPr>
            <p:ph type="title" idx="2"/>
          </p:nvPr>
        </p:nvSpPr>
        <p:spPr>
          <a:xfrm>
            <a:off x="1164025" y="2912975"/>
            <a:ext cx="2045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" name="Google Shape;209;p99"/>
          <p:cNvSpPr txBox="1">
            <a:spLocks noGrp="1"/>
          </p:cNvSpPr>
          <p:nvPr>
            <p:ph type="subTitle" idx="1"/>
          </p:nvPr>
        </p:nvSpPr>
        <p:spPr>
          <a:xfrm>
            <a:off x="1164075" y="3447359"/>
            <a:ext cx="20457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99"/>
          <p:cNvSpPr txBox="1">
            <a:spLocks noGrp="1"/>
          </p:cNvSpPr>
          <p:nvPr>
            <p:ph type="title" idx="3"/>
          </p:nvPr>
        </p:nvSpPr>
        <p:spPr>
          <a:xfrm>
            <a:off x="3549063" y="2379575"/>
            <a:ext cx="2045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1" name="Google Shape;211;p99"/>
          <p:cNvSpPr txBox="1">
            <a:spLocks noGrp="1"/>
          </p:cNvSpPr>
          <p:nvPr>
            <p:ph type="subTitle" idx="4"/>
          </p:nvPr>
        </p:nvSpPr>
        <p:spPr>
          <a:xfrm>
            <a:off x="3549150" y="2913959"/>
            <a:ext cx="20457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99"/>
          <p:cNvSpPr txBox="1">
            <a:spLocks noGrp="1"/>
          </p:cNvSpPr>
          <p:nvPr>
            <p:ph type="title" idx="5"/>
          </p:nvPr>
        </p:nvSpPr>
        <p:spPr>
          <a:xfrm>
            <a:off x="5934100" y="2912975"/>
            <a:ext cx="2045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3" name="Google Shape;213;p99"/>
          <p:cNvSpPr txBox="1">
            <a:spLocks noGrp="1"/>
          </p:cNvSpPr>
          <p:nvPr>
            <p:ph type="subTitle" idx="6"/>
          </p:nvPr>
        </p:nvSpPr>
        <p:spPr>
          <a:xfrm>
            <a:off x="5934225" y="3447359"/>
            <a:ext cx="20457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7"/>
          <p:cNvSpPr/>
          <p:nvPr/>
        </p:nvSpPr>
        <p:spPr>
          <a:xfrm rot="3394465" flipH="1">
            <a:off x="3077084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87"/>
          <p:cNvSpPr/>
          <p:nvPr/>
        </p:nvSpPr>
        <p:spPr>
          <a:xfrm>
            <a:off x="586702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5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87"/>
          <p:cNvSpPr/>
          <p:nvPr/>
        </p:nvSpPr>
        <p:spPr>
          <a:xfrm rot="3952094">
            <a:off x="497883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87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87"/>
          <p:cNvSpPr/>
          <p:nvPr/>
        </p:nvSpPr>
        <p:spPr>
          <a:xfrm rot="813319">
            <a:off x="-2477752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87"/>
          <p:cNvSpPr/>
          <p:nvPr/>
        </p:nvSpPr>
        <p:spPr>
          <a:xfrm rot="-10285603">
            <a:off x="-4701904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7"/>
          <p:cNvSpPr/>
          <p:nvPr/>
        </p:nvSpPr>
        <p:spPr>
          <a:xfrm rot="-7426355">
            <a:off x="-555754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87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4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0"/>
          <p:cNvSpPr txBox="1">
            <a:spLocks noGrp="1"/>
          </p:cNvSpPr>
          <p:nvPr>
            <p:ph type="title"/>
          </p:nvPr>
        </p:nvSpPr>
        <p:spPr>
          <a:xfrm>
            <a:off x="2077025" y="1518376"/>
            <a:ext cx="1815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6" name="Google Shape;216;p100"/>
          <p:cNvSpPr txBox="1">
            <a:spLocks noGrp="1"/>
          </p:cNvSpPr>
          <p:nvPr>
            <p:ph type="subTitle" idx="1"/>
          </p:nvPr>
        </p:nvSpPr>
        <p:spPr>
          <a:xfrm>
            <a:off x="2077175" y="2063201"/>
            <a:ext cx="59091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00"/>
          <p:cNvSpPr txBox="1">
            <a:spLocks noGrp="1"/>
          </p:cNvSpPr>
          <p:nvPr>
            <p:ph type="title" idx="2"/>
          </p:nvPr>
        </p:nvSpPr>
        <p:spPr>
          <a:xfrm>
            <a:off x="2077027" y="2577126"/>
            <a:ext cx="1815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8" name="Google Shape;218;p100"/>
          <p:cNvSpPr txBox="1">
            <a:spLocks noGrp="1"/>
          </p:cNvSpPr>
          <p:nvPr>
            <p:ph type="subTitle" idx="3"/>
          </p:nvPr>
        </p:nvSpPr>
        <p:spPr>
          <a:xfrm>
            <a:off x="2077350" y="3121951"/>
            <a:ext cx="59088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00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00"/>
          <p:cNvSpPr/>
          <p:nvPr/>
        </p:nvSpPr>
        <p:spPr>
          <a:xfrm rot="10285629" flipH="1">
            <a:off x="-6531342" y="-212179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0"/>
          <p:cNvSpPr/>
          <p:nvPr/>
        </p:nvSpPr>
        <p:spPr>
          <a:xfrm>
            <a:off x="-4516430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0"/>
          <p:cNvSpPr/>
          <p:nvPr/>
        </p:nvSpPr>
        <p:spPr>
          <a:xfrm rot="-2839443" flipH="1">
            <a:off x="877472" y="3220259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00"/>
          <p:cNvSpPr/>
          <p:nvPr/>
        </p:nvSpPr>
        <p:spPr>
          <a:xfrm rot="-10305679" flipH="1">
            <a:off x="6411091" y="301976"/>
            <a:ext cx="7310080" cy="6849767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00"/>
          <p:cNvSpPr/>
          <p:nvPr/>
        </p:nvSpPr>
        <p:spPr>
          <a:xfrm rot="3278516" flipH="1">
            <a:off x="4649136" y="-366101"/>
            <a:ext cx="7826271" cy="287792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00"/>
          <p:cNvSpPr/>
          <p:nvPr/>
        </p:nvSpPr>
        <p:spPr>
          <a:xfrm rot="-9555841">
            <a:off x="-6466450" y="2570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0"/>
          <p:cNvSpPr txBox="1">
            <a:spLocks noGrp="1"/>
          </p:cNvSpPr>
          <p:nvPr>
            <p:ph type="title" idx="5"/>
          </p:nvPr>
        </p:nvSpPr>
        <p:spPr>
          <a:xfrm>
            <a:off x="2077027" y="3635876"/>
            <a:ext cx="18150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7" name="Google Shape;227;p100"/>
          <p:cNvSpPr txBox="1">
            <a:spLocks noGrp="1"/>
          </p:cNvSpPr>
          <p:nvPr>
            <p:ph type="subTitle" idx="6"/>
          </p:nvPr>
        </p:nvSpPr>
        <p:spPr>
          <a:xfrm>
            <a:off x="2077350" y="4180701"/>
            <a:ext cx="59088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1"/>
          <p:cNvSpPr/>
          <p:nvPr/>
        </p:nvSpPr>
        <p:spPr>
          <a:xfrm rot="-859945" flipH="1">
            <a:off x="5665328" y="3096461"/>
            <a:ext cx="4772748" cy="424134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1"/>
          <p:cNvSpPr/>
          <p:nvPr/>
        </p:nvSpPr>
        <p:spPr>
          <a:xfrm>
            <a:off x="-4528356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1"/>
          <p:cNvSpPr/>
          <p:nvPr/>
        </p:nvSpPr>
        <p:spPr>
          <a:xfrm rot="-9405665" flipH="1">
            <a:off x="6846081" y="1281156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1"/>
          <p:cNvSpPr/>
          <p:nvPr/>
        </p:nvSpPr>
        <p:spPr>
          <a:xfrm rot="1478505" flipH="1">
            <a:off x="1794833" y="-211178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1"/>
          <p:cNvSpPr/>
          <p:nvPr/>
        </p:nvSpPr>
        <p:spPr>
          <a:xfrm rot="9524149" flipH="1">
            <a:off x="-6659422" y="-2925302"/>
            <a:ext cx="9471569" cy="60490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01"/>
          <p:cNvSpPr/>
          <p:nvPr/>
        </p:nvSpPr>
        <p:spPr>
          <a:xfrm rot="-9555841">
            <a:off x="-6785773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1"/>
          <p:cNvSpPr txBox="1">
            <a:spLocks noGrp="1"/>
          </p:cNvSpPr>
          <p:nvPr>
            <p:ph type="title"/>
          </p:nvPr>
        </p:nvSpPr>
        <p:spPr>
          <a:xfrm>
            <a:off x="1699900" y="2520537"/>
            <a:ext cx="27369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" name="Google Shape;236;p101"/>
          <p:cNvSpPr txBox="1">
            <a:spLocks noGrp="1"/>
          </p:cNvSpPr>
          <p:nvPr>
            <p:ph type="subTitle" idx="1"/>
          </p:nvPr>
        </p:nvSpPr>
        <p:spPr>
          <a:xfrm>
            <a:off x="1699975" y="3065348"/>
            <a:ext cx="27369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01"/>
          <p:cNvSpPr txBox="1">
            <a:spLocks noGrp="1"/>
          </p:cNvSpPr>
          <p:nvPr>
            <p:ph type="title" idx="2"/>
          </p:nvPr>
        </p:nvSpPr>
        <p:spPr>
          <a:xfrm>
            <a:off x="4707338" y="2520537"/>
            <a:ext cx="2736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8" name="Google Shape;238;p101"/>
          <p:cNvSpPr txBox="1">
            <a:spLocks noGrp="1"/>
          </p:cNvSpPr>
          <p:nvPr>
            <p:ph type="subTitle" idx="3"/>
          </p:nvPr>
        </p:nvSpPr>
        <p:spPr>
          <a:xfrm>
            <a:off x="4707501" y="3065348"/>
            <a:ext cx="27366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01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2"/>
          <p:cNvSpPr/>
          <p:nvPr/>
        </p:nvSpPr>
        <p:spPr>
          <a:xfrm rot="-9940055">
            <a:off x="6313853" y="-2245551"/>
            <a:ext cx="4772748" cy="424134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2"/>
          <p:cNvSpPr/>
          <p:nvPr/>
        </p:nvSpPr>
        <p:spPr>
          <a:xfrm rot="10800000" flipH="1">
            <a:off x="-4512131" y="0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2"/>
          <p:cNvSpPr/>
          <p:nvPr/>
        </p:nvSpPr>
        <p:spPr>
          <a:xfrm rot="405705">
            <a:off x="6781192" y="537430"/>
            <a:ext cx="7309974" cy="6849668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02"/>
          <p:cNvSpPr/>
          <p:nvPr/>
        </p:nvSpPr>
        <p:spPr>
          <a:xfrm rot="10221505">
            <a:off x="2162666" y="4072255"/>
            <a:ext cx="7826058" cy="2877843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2"/>
          <p:cNvSpPr/>
          <p:nvPr/>
        </p:nvSpPr>
        <p:spPr>
          <a:xfrm rot="1275851">
            <a:off x="-7113372" y="1815710"/>
            <a:ext cx="9471569" cy="60490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02"/>
          <p:cNvSpPr/>
          <p:nvPr/>
        </p:nvSpPr>
        <p:spPr>
          <a:xfrm rot="-1244159" flipH="1">
            <a:off x="-7039848" y="-79298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2"/>
          <p:cNvSpPr txBox="1">
            <a:spLocks noGrp="1"/>
          </p:cNvSpPr>
          <p:nvPr>
            <p:ph type="title"/>
          </p:nvPr>
        </p:nvSpPr>
        <p:spPr>
          <a:xfrm>
            <a:off x="2014775" y="1710525"/>
            <a:ext cx="51141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8" name="Google Shape;248;p102"/>
          <p:cNvSpPr txBox="1">
            <a:spLocks noGrp="1"/>
          </p:cNvSpPr>
          <p:nvPr>
            <p:ph type="subTitle" idx="1"/>
          </p:nvPr>
        </p:nvSpPr>
        <p:spPr>
          <a:xfrm>
            <a:off x="2014925" y="2255348"/>
            <a:ext cx="51141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02"/>
          <p:cNvSpPr txBox="1">
            <a:spLocks noGrp="1"/>
          </p:cNvSpPr>
          <p:nvPr>
            <p:ph type="title" idx="2"/>
          </p:nvPr>
        </p:nvSpPr>
        <p:spPr>
          <a:xfrm>
            <a:off x="2014780" y="3258850"/>
            <a:ext cx="5113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" name="Google Shape;250;p102"/>
          <p:cNvSpPr txBox="1">
            <a:spLocks noGrp="1"/>
          </p:cNvSpPr>
          <p:nvPr>
            <p:ph type="subTitle" idx="3"/>
          </p:nvPr>
        </p:nvSpPr>
        <p:spPr>
          <a:xfrm>
            <a:off x="2015075" y="3803672"/>
            <a:ext cx="5113800" cy="6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102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3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03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03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03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03"/>
          <p:cNvSpPr txBox="1">
            <a:spLocks noGrp="1"/>
          </p:cNvSpPr>
          <p:nvPr>
            <p:ph type="subTitle" idx="1"/>
          </p:nvPr>
        </p:nvSpPr>
        <p:spPr>
          <a:xfrm>
            <a:off x="723300" y="2291463"/>
            <a:ext cx="3035100" cy="1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03"/>
          <p:cNvSpPr txBox="1">
            <a:spLocks noGrp="1"/>
          </p:cNvSpPr>
          <p:nvPr>
            <p:ph type="title"/>
          </p:nvPr>
        </p:nvSpPr>
        <p:spPr>
          <a:xfrm flipH="1">
            <a:off x="719825" y="1463638"/>
            <a:ext cx="30351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03"/>
          <p:cNvSpPr/>
          <p:nvPr/>
        </p:nvSpPr>
        <p:spPr>
          <a:xfrm rot="-649760" flipH="1">
            <a:off x="-3395808" y="451461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3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4"/>
          <p:cNvSpPr/>
          <p:nvPr/>
        </p:nvSpPr>
        <p:spPr>
          <a:xfrm rot="7585667" flipH="1">
            <a:off x="-5466599" y="794591"/>
            <a:ext cx="9471614" cy="604907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04"/>
          <p:cNvSpPr/>
          <p:nvPr/>
        </p:nvSpPr>
        <p:spPr>
          <a:xfrm rot="-5902333">
            <a:off x="3975367" y="2957142"/>
            <a:ext cx="9416513" cy="60138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04"/>
          <p:cNvSpPr/>
          <p:nvPr/>
        </p:nvSpPr>
        <p:spPr>
          <a:xfrm rot="-2613329" flipH="1">
            <a:off x="5160201" y="-3949042"/>
            <a:ext cx="6402056" cy="568910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04"/>
          <p:cNvSpPr/>
          <p:nvPr/>
        </p:nvSpPr>
        <p:spPr>
          <a:xfrm rot="-2700000" flipH="1">
            <a:off x="-4428810" y="-2266646"/>
            <a:ext cx="7065482" cy="539636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04"/>
          <p:cNvSpPr txBox="1">
            <a:spLocks noGrp="1"/>
          </p:cNvSpPr>
          <p:nvPr>
            <p:ph type="subTitle" idx="1"/>
          </p:nvPr>
        </p:nvSpPr>
        <p:spPr>
          <a:xfrm>
            <a:off x="4959025" y="2291463"/>
            <a:ext cx="3035100" cy="1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04"/>
          <p:cNvSpPr txBox="1">
            <a:spLocks noGrp="1"/>
          </p:cNvSpPr>
          <p:nvPr>
            <p:ph type="title"/>
          </p:nvPr>
        </p:nvSpPr>
        <p:spPr>
          <a:xfrm flipH="1">
            <a:off x="4955550" y="1463638"/>
            <a:ext cx="30351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04"/>
          <p:cNvSpPr/>
          <p:nvPr/>
        </p:nvSpPr>
        <p:spPr>
          <a:xfrm rot="-1150203">
            <a:off x="7474328" y="896864"/>
            <a:ext cx="4974547" cy="149039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8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5"/>
          <p:cNvSpPr/>
          <p:nvPr/>
        </p:nvSpPr>
        <p:spPr>
          <a:xfrm rot="3214333">
            <a:off x="-5499024" y="-2387504"/>
            <a:ext cx="9471614" cy="604907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5"/>
          <p:cNvSpPr/>
          <p:nvPr/>
        </p:nvSpPr>
        <p:spPr>
          <a:xfrm rot="-4897667" flipH="1">
            <a:off x="4234767" y="-2245089"/>
            <a:ext cx="9416513" cy="60138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05"/>
          <p:cNvSpPr/>
          <p:nvPr/>
        </p:nvSpPr>
        <p:spPr>
          <a:xfrm rot="-8186671">
            <a:off x="3376801" y="4110400"/>
            <a:ext cx="6402056" cy="568910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05"/>
          <p:cNvSpPr/>
          <p:nvPr/>
        </p:nvSpPr>
        <p:spPr>
          <a:xfrm rot="-8100000">
            <a:off x="-4461235" y="1326447"/>
            <a:ext cx="7065482" cy="539636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05"/>
          <p:cNvSpPr txBox="1">
            <a:spLocks noGrp="1"/>
          </p:cNvSpPr>
          <p:nvPr>
            <p:ph type="subTitle" idx="1"/>
          </p:nvPr>
        </p:nvSpPr>
        <p:spPr>
          <a:xfrm>
            <a:off x="1536900" y="2291463"/>
            <a:ext cx="3035100" cy="1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05"/>
          <p:cNvSpPr/>
          <p:nvPr/>
        </p:nvSpPr>
        <p:spPr>
          <a:xfrm rot="-9649797" flipH="1">
            <a:off x="6371853" y="4455308"/>
            <a:ext cx="4974547" cy="149039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5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6"/>
          <p:cNvSpPr/>
          <p:nvPr/>
        </p:nvSpPr>
        <p:spPr>
          <a:xfrm rot="4102360" flipH="1">
            <a:off x="-2512533" y="40306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06"/>
          <p:cNvSpPr/>
          <p:nvPr/>
        </p:nvSpPr>
        <p:spPr>
          <a:xfrm rot="813319">
            <a:off x="-412960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6"/>
          <p:cNvSpPr/>
          <p:nvPr/>
        </p:nvSpPr>
        <p:spPr>
          <a:xfrm rot="3394465" flipH="1">
            <a:off x="5593334" y="21714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6"/>
          <p:cNvSpPr/>
          <p:nvPr/>
        </p:nvSpPr>
        <p:spPr>
          <a:xfrm rot="-10285603">
            <a:off x="6336471" y="-29172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6"/>
          <p:cNvSpPr/>
          <p:nvPr/>
        </p:nvSpPr>
        <p:spPr>
          <a:xfrm rot="-2238616">
            <a:off x="-4635728" y="470344"/>
            <a:ext cx="7826078" cy="2877850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06"/>
          <p:cNvSpPr txBox="1">
            <a:spLocks noGrp="1"/>
          </p:cNvSpPr>
          <p:nvPr>
            <p:ph type="title"/>
          </p:nvPr>
        </p:nvSpPr>
        <p:spPr>
          <a:xfrm>
            <a:off x="5664001" y="1703625"/>
            <a:ext cx="2227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3" name="Google Shape;283;p106"/>
          <p:cNvSpPr txBox="1">
            <a:spLocks noGrp="1"/>
          </p:cNvSpPr>
          <p:nvPr>
            <p:ph type="subTitle" idx="1"/>
          </p:nvPr>
        </p:nvSpPr>
        <p:spPr>
          <a:xfrm>
            <a:off x="5664053" y="2135500"/>
            <a:ext cx="2508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06"/>
          <p:cNvSpPr txBox="1">
            <a:spLocks noGrp="1"/>
          </p:cNvSpPr>
          <p:nvPr>
            <p:ph type="title" idx="2"/>
          </p:nvPr>
        </p:nvSpPr>
        <p:spPr>
          <a:xfrm>
            <a:off x="5664001" y="3198000"/>
            <a:ext cx="2227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5" name="Google Shape;285;p106"/>
          <p:cNvSpPr txBox="1">
            <a:spLocks noGrp="1"/>
          </p:cNvSpPr>
          <p:nvPr>
            <p:ph type="subTitle" idx="3"/>
          </p:nvPr>
        </p:nvSpPr>
        <p:spPr>
          <a:xfrm>
            <a:off x="5664025" y="3629875"/>
            <a:ext cx="2508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06"/>
          <p:cNvSpPr txBox="1">
            <a:spLocks noGrp="1"/>
          </p:cNvSpPr>
          <p:nvPr>
            <p:ph type="title" idx="4"/>
          </p:nvPr>
        </p:nvSpPr>
        <p:spPr>
          <a:xfrm>
            <a:off x="1252726" y="1703625"/>
            <a:ext cx="2227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06"/>
          <p:cNvSpPr txBox="1">
            <a:spLocks noGrp="1"/>
          </p:cNvSpPr>
          <p:nvPr>
            <p:ph type="subTitle" idx="5"/>
          </p:nvPr>
        </p:nvSpPr>
        <p:spPr>
          <a:xfrm>
            <a:off x="971503" y="2135500"/>
            <a:ext cx="2508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06"/>
          <p:cNvSpPr txBox="1">
            <a:spLocks noGrp="1"/>
          </p:cNvSpPr>
          <p:nvPr>
            <p:ph type="title" idx="6"/>
          </p:nvPr>
        </p:nvSpPr>
        <p:spPr>
          <a:xfrm>
            <a:off x="1252726" y="3198000"/>
            <a:ext cx="2227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06"/>
          <p:cNvSpPr txBox="1">
            <a:spLocks noGrp="1"/>
          </p:cNvSpPr>
          <p:nvPr>
            <p:ph type="subTitle" idx="7"/>
          </p:nvPr>
        </p:nvSpPr>
        <p:spPr>
          <a:xfrm>
            <a:off x="971475" y="3629875"/>
            <a:ext cx="25086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06"/>
          <p:cNvSpPr txBox="1">
            <a:spLocks noGrp="1"/>
          </p:cNvSpPr>
          <p:nvPr>
            <p:ph type="title" idx="8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4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7"/>
          <p:cNvSpPr/>
          <p:nvPr/>
        </p:nvSpPr>
        <p:spPr>
          <a:xfrm rot="-4102360">
            <a:off x="4113422" y="47654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7"/>
          <p:cNvSpPr/>
          <p:nvPr/>
        </p:nvSpPr>
        <p:spPr>
          <a:xfrm rot="-813319" flipH="1">
            <a:off x="7043160" y="-160894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7"/>
          <p:cNvSpPr/>
          <p:nvPr/>
        </p:nvSpPr>
        <p:spPr>
          <a:xfrm rot="-3394465">
            <a:off x="-4084285" y="336016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07"/>
          <p:cNvSpPr/>
          <p:nvPr/>
        </p:nvSpPr>
        <p:spPr>
          <a:xfrm rot="10285603" flipH="1">
            <a:off x="-4881689" y="-150840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07"/>
          <p:cNvSpPr/>
          <p:nvPr/>
        </p:nvSpPr>
        <p:spPr>
          <a:xfrm rot="6738480" flipH="1">
            <a:off x="5484634" y="1473878"/>
            <a:ext cx="7826261" cy="287791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07"/>
          <p:cNvSpPr txBox="1">
            <a:spLocks noGrp="1"/>
          </p:cNvSpPr>
          <p:nvPr>
            <p:ph type="title"/>
          </p:nvPr>
        </p:nvSpPr>
        <p:spPr>
          <a:xfrm>
            <a:off x="4633263" y="2692525"/>
            <a:ext cx="1788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8" name="Google Shape;298;p107"/>
          <p:cNvSpPr txBox="1">
            <a:spLocks noGrp="1"/>
          </p:cNvSpPr>
          <p:nvPr>
            <p:ph type="subTitle" idx="1"/>
          </p:nvPr>
        </p:nvSpPr>
        <p:spPr>
          <a:xfrm>
            <a:off x="4633297" y="3124400"/>
            <a:ext cx="17886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07"/>
          <p:cNvSpPr txBox="1">
            <a:spLocks noGrp="1"/>
          </p:cNvSpPr>
          <p:nvPr>
            <p:ph type="title" idx="2"/>
          </p:nvPr>
        </p:nvSpPr>
        <p:spPr>
          <a:xfrm>
            <a:off x="6544613" y="2692525"/>
            <a:ext cx="1788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0" name="Google Shape;300;p107"/>
          <p:cNvSpPr txBox="1">
            <a:spLocks noGrp="1"/>
          </p:cNvSpPr>
          <p:nvPr>
            <p:ph type="subTitle" idx="3"/>
          </p:nvPr>
        </p:nvSpPr>
        <p:spPr>
          <a:xfrm>
            <a:off x="6544625" y="3124400"/>
            <a:ext cx="17886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07"/>
          <p:cNvSpPr txBox="1">
            <a:spLocks noGrp="1"/>
          </p:cNvSpPr>
          <p:nvPr>
            <p:ph type="title" idx="4"/>
          </p:nvPr>
        </p:nvSpPr>
        <p:spPr>
          <a:xfrm>
            <a:off x="2721863" y="2692525"/>
            <a:ext cx="1788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2" name="Google Shape;302;p107"/>
          <p:cNvSpPr txBox="1">
            <a:spLocks noGrp="1"/>
          </p:cNvSpPr>
          <p:nvPr>
            <p:ph type="subTitle" idx="5"/>
          </p:nvPr>
        </p:nvSpPr>
        <p:spPr>
          <a:xfrm>
            <a:off x="2722019" y="3124400"/>
            <a:ext cx="17886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07"/>
          <p:cNvSpPr txBox="1">
            <a:spLocks noGrp="1"/>
          </p:cNvSpPr>
          <p:nvPr>
            <p:ph type="title" idx="6"/>
          </p:nvPr>
        </p:nvSpPr>
        <p:spPr>
          <a:xfrm>
            <a:off x="810613" y="2692525"/>
            <a:ext cx="1788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4" name="Google Shape;304;p107"/>
          <p:cNvSpPr txBox="1">
            <a:spLocks noGrp="1"/>
          </p:cNvSpPr>
          <p:nvPr>
            <p:ph type="subTitle" idx="7"/>
          </p:nvPr>
        </p:nvSpPr>
        <p:spPr>
          <a:xfrm>
            <a:off x="810750" y="3124400"/>
            <a:ext cx="17886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07"/>
          <p:cNvSpPr txBox="1">
            <a:spLocks noGrp="1"/>
          </p:cNvSpPr>
          <p:nvPr>
            <p:ph type="title" idx="8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8"/>
          <p:cNvSpPr/>
          <p:nvPr/>
        </p:nvSpPr>
        <p:spPr>
          <a:xfrm rot="4102360" flipH="1">
            <a:off x="-2758583" y="412968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08"/>
          <p:cNvSpPr/>
          <p:nvPr/>
        </p:nvSpPr>
        <p:spPr>
          <a:xfrm rot="813319">
            <a:off x="-431355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08"/>
          <p:cNvSpPr txBox="1">
            <a:spLocks noGrp="1"/>
          </p:cNvSpPr>
          <p:nvPr>
            <p:ph type="subTitle" idx="1"/>
          </p:nvPr>
        </p:nvSpPr>
        <p:spPr>
          <a:xfrm>
            <a:off x="723300" y="3021075"/>
            <a:ext cx="33942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08"/>
          <p:cNvSpPr txBox="1">
            <a:spLocks noGrp="1"/>
          </p:cNvSpPr>
          <p:nvPr>
            <p:ph type="title"/>
          </p:nvPr>
        </p:nvSpPr>
        <p:spPr>
          <a:xfrm flipH="1">
            <a:off x="719825" y="986925"/>
            <a:ext cx="2888400" cy="1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08"/>
          <p:cNvSpPr>
            <a:spLocks noGrp="1"/>
          </p:cNvSpPr>
          <p:nvPr>
            <p:ph type="pic" idx="2"/>
          </p:nvPr>
        </p:nvSpPr>
        <p:spPr>
          <a:xfrm>
            <a:off x="4411375" y="-75"/>
            <a:ext cx="47328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5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9"/>
          <p:cNvSpPr txBox="1">
            <a:spLocks noGrp="1"/>
          </p:cNvSpPr>
          <p:nvPr>
            <p:ph type="subTitle" idx="1"/>
          </p:nvPr>
        </p:nvSpPr>
        <p:spPr>
          <a:xfrm>
            <a:off x="4349577" y="2925675"/>
            <a:ext cx="40812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09"/>
          <p:cNvSpPr txBox="1">
            <a:spLocks noGrp="1"/>
          </p:cNvSpPr>
          <p:nvPr>
            <p:ph type="title"/>
          </p:nvPr>
        </p:nvSpPr>
        <p:spPr>
          <a:xfrm flipH="1">
            <a:off x="4349575" y="1266675"/>
            <a:ext cx="4081200" cy="15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09"/>
          <p:cNvSpPr/>
          <p:nvPr/>
        </p:nvSpPr>
        <p:spPr>
          <a:xfrm rot="4102360" flipH="1">
            <a:off x="4431017" y="3716310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09"/>
          <p:cNvSpPr/>
          <p:nvPr/>
        </p:nvSpPr>
        <p:spPr>
          <a:xfrm rot="813319">
            <a:off x="4927123" y="-257969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8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38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38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38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38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38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0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10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10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10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10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10"/>
          <p:cNvSpPr txBox="1">
            <a:spLocks noGrp="1"/>
          </p:cNvSpPr>
          <p:nvPr>
            <p:ph type="title"/>
          </p:nvPr>
        </p:nvSpPr>
        <p:spPr>
          <a:xfrm>
            <a:off x="1549950" y="1929275"/>
            <a:ext cx="60441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4" name="Google Shape;324;p110"/>
          <p:cNvSpPr txBox="1">
            <a:spLocks noGrp="1"/>
          </p:cNvSpPr>
          <p:nvPr>
            <p:ph type="title" idx="2"/>
          </p:nvPr>
        </p:nvSpPr>
        <p:spPr>
          <a:xfrm>
            <a:off x="3822900" y="84523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5" name="Google Shape;325;p110"/>
          <p:cNvSpPr txBox="1">
            <a:spLocks noGrp="1"/>
          </p:cNvSpPr>
          <p:nvPr>
            <p:ph type="subTitle" idx="1"/>
          </p:nvPr>
        </p:nvSpPr>
        <p:spPr>
          <a:xfrm>
            <a:off x="2414570" y="3578849"/>
            <a:ext cx="43149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10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1"/>
          <p:cNvSpPr/>
          <p:nvPr/>
        </p:nvSpPr>
        <p:spPr>
          <a:xfrm rot="-3394465">
            <a:off x="-2929870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11"/>
          <p:cNvSpPr/>
          <p:nvPr/>
        </p:nvSpPr>
        <p:spPr>
          <a:xfrm flipH="1">
            <a:off x="-4081962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5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11"/>
          <p:cNvSpPr/>
          <p:nvPr/>
        </p:nvSpPr>
        <p:spPr>
          <a:xfrm rot="-3952094" flipH="1">
            <a:off x="-395440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1"/>
          <p:cNvSpPr/>
          <p:nvPr/>
        </p:nvSpPr>
        <p:spPr>
          <a:xfrm rot="649760">
            <a:off x="-3199069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11"/>
          <p:cNvSpPr/>
          <p:nvPr/>
        </p:nvSpPr>
        <p:spPr>
          <a:xfrm rot="-813319" flipH="1">
            <a:off x="4926200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11"/>
          <p:cNvSpPr/>
          <p:nvPr/>
        </p:nvSpPr>
        <p:spPr>
          <a:xfrm rot="10285603" flipH="1">
            <a:off x="6080701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1"/>
          <p:cNvSpPr/>
          <p:nvPr/>
        </p:nvSpPr>
        <p:spPr>
          <a:xfrm rot="7426355" flipH="1">
            <a:off x="658205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11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6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2"/>
          <p:cNvSpPr/>
          <p:nvPr/>
        </p:nvSpPr>
        <p:spPr>
          <a:xfrm rot="-3394465">
            <a:off x="-3638445" y="461189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2"/>
          <p:cNvSpPr/>
          <p:nvPr/>
        </p:nvSpPr>
        <p:spPr>
          <a:xfrm flipH="1">
            <a:off x="-5015862" y="-4052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5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12"/>
          <p:cNvSpPr/>
          <p:nvPr/>
        </p:nvSpPr>
        <p:spPr>
          <a:xfrm rot="-3052073" flipH="1">
            <a:off x="-4888312" y="1110880"/>
            <a:ext cx="7826119" cy="287786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12"/>
          <p:cNvSpPr/>
          <p:nvPr/>
        </p:nvSpPr>
        <p:spPr>
          <a:xfrm rot="649760">
            <a:off x="-4262669" y="189211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12"/>
          <p:cNvSpPr/>
          <p:nvPr/>
        </p:nvSpPr>
        <p:spPr>
          <a:xfrm rot="-813319" flipH="1">
            <a:off x="4754300" y="-2305086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12"/>
          <p:cNvSpPr/>
          <p:nvPr/>
        </p:nvSpPr>
        <p:spPr>
          <a:xfrm rot="10285603" flipH="1">
            <a:off x="4790126" y="3666917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12"/>
          <p:cNvSpPr/>
          <p:nvPr/>
        </p:nvSpPr>
        <p:spPr>
          <a:xfrm rot="4726292" flipH="1">
            <a:off x="5414633" y="2626082"/>
            <a:ext cx="7826019" cy="287782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12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13"/>
          <p:cNvSpPr txBox="1">
            <a:spLocks noGrp="1"/>
          </p:cNvSpPr>
          <p:nvPr>
            <p:ph type="title"/>
          </p:nvPr>
        </p:nvSpPr>
        <p:spPr>
          <a:xfrm>
            <a:off x="723300" y="3402013"/>
            <a:ext cx="38487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7" name="Google Shape;347;p113"/>
          <p:cNvSpPr txBox="1">
            <a:spLocks noGrp="1"/>
          </p:cNvSpPr>
          <p:nvPr>
            <p:ph type="subTitle" idx="1"/>
          </p:nvPr>
        </p:nvSpPr>
        <p:spPr>
          <a:xfrm>
            <a:off x="723350" y="822500"/>
            <a:ext cx="4902000" cy="20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3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14"/>
          <p:cNvSpPr/>
          <p:nvPr/>
        </p:nvSpPr>
        <p:spPr>
          <a:xfrm rot="-7269862" flipH="1">
            <a:off x="1986429" y="-4605738"/>
            <a:ext cx="7471639" cy="47717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14"/>
          <p:cNvSpPr/>
          <p:nvPr/>
        </p:nvSpPr>
        <p:spPr>
          <a:xfrm rot="-10558870">
            <a:off x="5522782" y="-185325"/>
            <a:ext cx="6402110" cy="568915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14"/>
          <p:cNvSpPr/>
          <p:nvPr/>
        </p:nvSpPr>
        <p:spPr>
          <a:xfrm rot="6189239">
            <a:off x="4325710" y="1085979"/>
            <a:ext cx="7825966" cy="287780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14"/>
          <p:cNvSpPr/>
          <p:nvPr/>
        </p:nvSpPr>
        <p:spPr>
          <a:xfrm rot="514371">
            <a:off x="-5180633" y="-97967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14"/>
          <p:cNvSpPr/>
          <p:nvPr/>
        </p:nvSpPr>
        <p:spPr>
          <a:xfrm rot="2141143">
            <a:off x="-1290068" y="-2916503"/>
            <a:ext cx="5766686" cy="368291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14"/>
          <p:cNvSpPr/>
          <p:nvPr/>
        </p:nvSpPr>
        <p:spPr>
          <a:xfrm rot="10800000">
            <a:off x="-126965" y="3402013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14"/>
          <p:cNvSpPr/>
          <p:nvPr/>
        </p:nvSpPr>
        <p:spPr>
          <a:xfrm rot="-7948588">
            <a:off x="-5205140" y="1519073"/>
            <a:ext cx="8200910" cy="3015686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14"/>
          <p:cNvSpPr txBox="1">
            <a:spLocks noGrp="1"/>
          </p:cNvSpPr>
          <p:nvPr>
            <p:ph type="title"/>
          </p:nvPr>
        </p:nvSpPr>
        <p:spPr>
          <a:xfrm>
            <a:off x="2064826" y="3261285"/>
            <a:ext cx="50145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7" name="Google Shape;357;p114"/>
          <p:cNvSpPr txBox="1">
            <a:spLocks noGrp="1"/>
          </p:cNvSpPr>
          <p:nvPr>
            <p:ph type="subTitle" idx="1"/>
          </p:nvPr>
        </p:nvSpPr>
        <p:spPr>
          <a:xfrm>
            <a:off x="1378650" y="1348062"/>
            <a:ext cx="63867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15"/>
          <p:cNvSpPr/>
          <p:nvPr/>
        </p:nvSpPr>
        <p:spPr>
          <a:xfrm rot="3394465" flipH="1">
            <a:off x="5593334" y="21714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15"/>
          <p:cNvSpPr/>
          <p:nvPr/>
        </p:nvSpPr>
        <p:spPr>
          <a:xfrm rot="-10285603">
            <a:off x="5869521" y="-29172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15"/>
          <p:cNvSpPr txBox="1">
            <a:spLocks noGrp="1"/>
          </p:cNvSpPr>
          <p:nvPr>
            <p:ph type="title"/>
          </p:nvPr>
        </p:nvSpPr>
        <p:spPr>
          <a:xfrm flipH="1">
            <a:off x="3993600" y="437700"/>
            <a:ext cx="44109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15"/>
          <p:cNvSpPr txBox="1">
            <a:spLocks noGrp="1"/>
          </p:cNvSpPr>
          <p:nvPr>
            <p:ph type="title" idx="2"/>
          </p:nvPr>
        </p:nvSpPr>
        <p:spPr>
          <a:xfrm>
            <a:off x="4157088" y="2211700"/>
            <a:ext cx="14544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3" name="Google Shape;363;p115"/>
          <p:cNvSpPr txBox="1">
            <a:spLocks noGrp="1"/>
          </p:cNvSpPr>
          <p:nvPr>
            <p:ph type="subTitle" idx="1"/>
          </p:nvPr>
        </p:nvSpPr>
        <p:spPr>
          <a:xfrm>
            <a:off x="5964350" y="2211700"/>
            <a:ext cx="24405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15"/>
          <p:cNvSpPr txBox="1">
            <a:spLocks noGrp="1"/>
          </p:cNvSpPr>
          <p:nvPr>
            <p:ph type="title" idx="3"/>
          </p:nvPr>
        </p:nvSpPr>
        <p:spPr>
          <a:xfrm>
            <a:off x="4157088" y="3465525"/>
            <a:ext cx="14544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5" name="Google Shape;365;p115"/>
          <p:cNvSpPr txBox="1">
            <a:spLocks noGrp="1"/>
          </p:cNvSpPr>
          <p:nvPr>
            <p:ph type="subTitle" idx="4"/>
          </p:nvPr>
        </p:nvSpPr>
        <p:spPr>
          <a:xfrm>
            <a:off x="5964350" y="3465525"/>
            <a:ext cx="2440500" cy="9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3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6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5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7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17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17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17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17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17"/>
          <p:cNvSpPr txBox="1">
            <a:spLocks noGrp="1"/>
          </p:cNvSpPr>
          <p:nvPr>
            <p:ph type="title"/>
          </p:nvPr>
        </p:nvSpPr>
        <p:spPr>
          <a:xfrm>
            <a:off x="1309450" y="2081675"/>
            <a:ext cx="67464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5" name="Google Shape;375;p117"/>
          <p:cNvSpPr txBox="1">
            <a:spLocks noGrp="1"/>
          </p:cNvSpPr>
          <p:nvPr>
            <p:ph type="title" idx="2"/>
          </p:nvPr>
        </p:nvSpPr>
        <p:spPr>
          <a:xfrm>
            <a:off x="6066050" y="69188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76" name="Google Shape;376;p117"/>
          <p:cNvSpPr txBox="1">
            <a:spLocks noGrp="1"/>
          </p:cNvSpPr>
          <p:nvPr>
            <p:ph type="subTitle" idx="1"/>
          </p:nvPr>
        </p:nvSpPr>
        <p:spPr>
          <a:xfrm>
            <a:off x="1309450" y="3731250"/>
            <a:ext cx="67464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17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7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18"/>
          <p:cNvSpPr/>
          <p:nvPr/>
        </p:nvSpPr>
        <p:spPr>
          <a:xfrm rot="9339447" flipH="1">
            <a:off x="-5157706" y="2195120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18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18"/>
          <p:cNvSpPr/>
          <p:nvPr/>
        </p:nvSpPr>
        <p:spPr>
          <a:xfrm rot="649785">
            <a:off x="6848027" y="-2440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18"/>
          <p:cNvSpPr/>
          <p:nvPr/>
        </p:nvSpPr>
        <p:spPr>
          <a:xfrm rot="813319">
            <a:off x="-4299402" y="-47175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18"/>
          <p:cNvSpPr/>
          <p:nvPr/>
        </p:nvSpPr>
        <p:spPr>
          <a:xfrm rot="9089871">
            <a:off x="7049951" y="1893780"/>
            <a:ext cx="7826200" cy="287789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18"/>
          <p:cNvSpPr/>
          <p:nvPr/>
        </p:nvSpPr>
        <p:spPr>
          <a:xfrm rot="-576017">
            <a:off x="-4825529" y="-672274"/>
            <a:ext cx="7826074" cy="287784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18"/>
          <p:cNvSpPr txBox="1">
            <a:spLocks noGrp="1"/>
          </p:cNvSpPr>
          <p:nvPr>
            <p:ph type="title"/>
          </p:nvPr>
        </p:nvSpPr>
        <p:spPr>
          <a:xfrm>
            <a:off x="721076" y="1932225"/>
            <a:ext cx="2227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6" name="Google Shape;386;p118"/>
          <p:cNvSpPr txBox="1">
            <a:spLocks noGrp="1"/>
          </p:cNvSpPr>
          <p:nvPr>
            <p:ph type="subTitle" idx="1"/>
          </p:nvPr>
        </p:nvSpPr>
        <p:spPr>
          <a:xfrm>
            <a:off x="721125" y="2287900"/>
            <a:ext cx="2227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18"/>
          <p:cNvSpPr txBox="1">
            <a:spLocks noGrp="1"/>
          </p:cNvSpPr>
          <p:nvPr>
            <p:ph type="title" idx="2"/>
          </p:nvPr>
        </p:nvSpPr>
        <p:spPr>
          <a:xfrm>
            <a:off x="721076" y="3841025"/>
            <a:ext cx="2227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8" name="Google Shape;388;p118"/>
          <p:cNvSpPr txBox="1">
            <a:spLocks noGrp="1"/>
          </p:cNvSpPr>
          <p:nvPr>
            <p:ph type="subTitle" idx="3"/>
          </p:nvPr>
        </p:nvSpPr>
        <p:spPr>
          <a:xfrm>
            <a:off x="721100" y="4196700"/>
            <a:ext cx="2227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18"/>
          <p:cNvSpPr txBox="1">
            <a:spLocks noGrp="1"/>
          </p:cNvSpPr>
          <p:nvPr>
            <p:ph type="title" idx="4"/>
          </p:nvPr>
        </p:nvSpPr>
        <p:spPr>
          <a:xfrm>
            <a:off x="3458376" y="1932225"/>
            <a:ext cx="2227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0" name="Google Shape;390;p118"/>
          <p:cNvSpPr txBox="1">
            <a:spLocks noGrp="1"/>
          </p:cNvSpPr>
          <p:nvPr>
            <p:ph type="subTitle" idx="5"/>
          </p:nvPr>
        </p:nvSpPr>
        <p:spPr>
          <a:xfrm>
            <a:off x="3458425" y="2287900"/>
            <a:ext cx="2227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118"/>
          <p:cNvSpPr txBox="1">
            <a:spLocks noGrp="1"/>
          </p:cNvSpPr>
          <p:nvPr>
            <p:ph type="title" idx="6"/>
          </p:nvPr>
        </p:nvSpPr>
        <p:spPr>
          <a:xfrm>
            <a:off x="3458376" y="3841025"/>
            <a:ext cx="2227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2" name="Google Shape;392;p118"/>
          <p:cNvSpPr txBox="1">
            <a:spLocks noGrp="1"/>
          </p:cNvSpPr>
          <p:nvPr>
            <p:ph type="subTitle" idx="7"/>
          </p:nvPr>
        </p:nvSpPr>
        <p:spPr>
          <a:xfrm>
            <a:off x="3458400" y="4196700"/>
            <a:ext cx="2227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18"/>
          <p:cNvSpPr txBox="1">
            <a:spLocks noGrp="1"/>
          </p:cNvSpPr>
          <p:nvPr>
            <p:ph type="title" idx="8"/>
          </p:nvPr>
        </p:nvSpPr>
        <p:spPr>
          <a:xfrm>
            <a:off x="6195726" y="1932225"/>
            <a:ext cx="2227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4" name="Google Shape;394;p118"/>
          <p:cNvSpPr txBox="1">
            <a:spLocks noGrp="1"/>
          </p:cNvSpPr>
          <p:nvPr>
            <p:ph type="subTitle" idx="9"/>
          </p:nvPr>
        </p:nvSpPr>
        <p:spPr>
          <a:xfrm>
            <a:off x="6195775" y="2287900"/>
            <a:ext cx="2227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18"/>
          <p:cNvSpPr txBox="1">
            <a:spLocks noGrp="1"/>
          </p:cNvSpPr>
          <p:nvPr>
            <p:ph type="title" idx="13"/>
          </p:nvPr>
        </p:nvSpPr>
        <p:spPr>
          <a:xfrm>
            <a:off x="6195726" y="3841025"/>
            <a:ext cx="22272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6" name="Google Shape;396;p118"/>
          <p:cNvSpPr txBox="1">
            <a:spLocks noGrp="1"/>
          </p:cNvSpPr>
          <p:nvPr>
            <p:ph type="subTitle" idx="14"/>
          </p:nvPr>
        </p:nvSpPr>
        <p:spPr>
          <a:xfrm>
            <a:off x="6195750" y="4196700"/>
            <a:ext cx="2227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18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27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19"/>
          <p:cNvSpPr/>
          <p:nvPr/>
        </p:nvSpPr>
        <p:spPr>
          <a:xfrm rot="-9339447">
            <a:off x="6847042" y="2970420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19"/>
          <p:cNvSpPr/>
          <p:nvPr/>
        </p:nvSpPr>
        <p:spPr>
          <a:xfrm rot="10285603" flipH="1">
            <a:off x="-5277715" y="-246410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19"/>
          <p:cNvSpPr/>
          <p:nvPr/>
        </p:nvSpPr>
        <p:spPr>
          <a:xfrm rot="-649785" flipH="1">
            <a:off x="-4089159" y="1056050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19"/>
          <p:cNvSpPr/>
          <p:nvPr/>
        </p:nvSpPr>
        <p:spPr>
          <a:xfrm rot="-813319" flipH="1">
            <a:off x="7695609" y="-35221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19"/>
          <p:cNvSpPr/>
          <p:nvPr/>
        </p:nvSpPr>
        <p:spPr>
          <a:xfrm rot="-9089871" flipH="1">
            <a:off x="-5596635" y="1893780"/>
            <a:ext cx="7826200" cy="287789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19"/>
          <p:cNvSpPr/>
          <p:nvPr/>
        </p:nvSpPr>
        <p:spPr>
          <a:xfrm rot="1476017" flipH="1">
            <a:off x="6812373" y="775527"/>
            <a:ext cx="7826071" cy="287784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19"/>
          <p:cNvSpPr txBox="1">
            <a:spLocks noGrp="1"/>
          </p:cNvSpPr>
          <p:nvPr>
            <p:ph type="title"/>
          </p:nvPr>
        </p:nvSpPr>
        <p:spPr>
          <a:xfrm>
            <a:off x="1242888" y="1932225"/>
            <a:ext cx="1874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6" name="Google Shape;406;p119"/>
          <p:cNvSpPr txBox="1">
            <a:spLocks noGrp="1"/>
          </p:cNvSpPr>
          <p:nvPr>
            <p:ph type="subTitle" idx="1"/>
          </p:nvPr>
        </p:nvSpPr>
        <p:spPr>
          <a:xfrm>
            <a:off x="1242930" y="2287900"/>
            <a:ext cx="1874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19"/>
          <p:cNvSpPr txBox="1">
            <a:spLocks noGrp="1"/>
          </p:cNvSpPr>
          <p:nvPr>
            <p:ph type="title" idx="2"/>
          </p:nvPr>
        </p:nvSpPr>
        <p:spPr>
          <a:xfrm>
            <a:off x="1242889" y="3588576"/>
            <a:ext cx="1874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8" name="Google Shape;408;p119"/>
          <p:cNvSpPr txBox="1">
            <a:spLocks noGrp="1"/>
          </p:cNvSpPr>
          <p:nvPr>
            <p:ph type="subTitle" idx="3"/>
          </p:nvPr>
        </p:nvSpPr>
        <p:spPr>
          <a:xfrm>
            <a:off x="1242909" y="3944251"/>
            <a:ext cx="1874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19"/>
          <p:cNvSpPr txBox="1">
            <a:spLocks noGrp="1"/>
          </p:cNvSpPr>
          <p:nvPr>
            <p:ph type="title" idx="4"/>
          </p:nvPr>
        </p:nvSpPr>
        <p:spPr>
          <a:xfrm>
            <a:off x="3973163" y="1932225"/>
            <a:ext cx="1874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0" name="Google Shape;410;p119"/>
          <p:cNvSpPr txBox="1">
            <a:spLocks noGrp="1"/>
          </p:cNvSpPr>
          <p:nvPr>
            <p:ph type="subTitle" idx="5"/>
          </p:nvPr>
        </p:nvSpPr>
        <p:spPr>
          <a:xfrm>
            <a:off x="3973205" y="2287900"/>
            <a:ext cx="1874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19"/>
          <p:cNvSpPr txBox="1">
            <a:spLocks noGrp="1"/>
          </p:cNvSpPr>
          <p:nvPr>
            <p:ph type="title" idx="6"/>
          </p:nvPr>
        </p:nvSpPr>
        <p:spPr>
          <a:xfrm>
            <a:off x="3973164" y="3588576"/>
            <a:ext cx="1874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2" name="Google Shape;412;p119"/>
          <p:cNvSpPr txBox="1">
            <a:spLocks noGrp="1"/>
          </p:cNvSpPr>
          <p:nvPr>
            <p:ph type="subTitle" idx="7"/>
          </p:nvPr>
        </p:nvSpPr>
        <p:spPr>
          <a:xfrm>
            <a:off x="3973184" y="3944251"/>
            <a:ext cx="1874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19"/>
          <p:cNvSpPr txBox="1">
            <a:spLocks noGrp="1"/>
          </p:cNvSpPr>
          <p:nvPr>
            <p:ph type="title" idx="8"/>
          </p:nvPr>
        </p:nvSpPr>
        <p:spPr>
          <a:xfrm>
            <a:off x="6703489" y="1932225"/>
            <a:ext cx="1874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4" name="Google Shape;414;p119"/>
          <p:cNvSpPr txBox="1">
            <a:spLocks noGrp="1"/>
          </p:cNvSpPr>
          <p:nvPr>
            <p:ph type="subTitle" idx="9"/>
          </p:nvPr>
        </p:nvSpPr>
        <p:spPr>
          <a:xfrm>
            <a:off x="6703530" y="2287900"/>
            <a:ext cx="1874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19"/>
          <p:cNvSpPr txBox="1">
            <a:spLocks noGrp="1"/>
          </p:cNvSpPr>
          <p:nvPr>
            <p:ph type="title" idx="13"/>
          </p:nvPr>
        </p:nvSpPr>
        <p:spPr>
          <a:xfrm>
            <a:off x="6703489" y="3588576"/>
            <a:ext cx="1874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6" name="Google Shape;416;p119"/>
          <p:cNvSpPr txBox="1">
            <a:spLocks noGrp="1"/>
          </p:cNvSpPr>
          <p:nvPr>
            <p:ph type="subTitle" idx="14"/>
          </p:nvPr>
        </p:nvSpPr>
        <p:spPr>
          <a:xfrm>
            <a:off x="6703509" y="3944251"/>
            <a:ext cx="1874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19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7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1"/>
          <p:cNvSpPr/>
          <p:nvPr/>
        </p:nvSpPr>
        <p:spPr>
          <a:xfrm rot="-7405535" flipH="1">
            <a:off x="-3234670" y="-395249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1"/>
          <p:cNvSpPr/>
          <p:nvPr/>
        </p:nvSpPr>
        <p:spPr>
          <a:xfrm rot="10800000">
            <a:off x="-4386762" y="886054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5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41"/>
          <p:cNvSpPr/>
          <p:nvPr/>
        </p:nvSpPr>
        <p:spPr>
          <a:xfrm rot="-6847906">
            <a:off x="-4259206" y="2193197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1"/>
          <p:cNvSpPr/>
          <p:nvPr/>
        </p:nvSpPr>
        <p:spPr>
          <a:xfrm rot="10150240" flipH="1">
            <a:off x="-3503869" y="4261834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41"/>
          <p:cNvSpPr/>
          <p:nvPr/>
        </p:nvSpPr>
        <p:spPr>
          <a:xfrm rot="-9986681">
            <a:off x="4621400" y="2424119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41"/>
          <p:cNvSpPr/>
          <p:nvPr/>
        </p:nvSpPr>
        <p:spPr>
          <a:xfrm rot="514397">
            <a:off x="5775901" y="-348575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1"/>
          <p:cNvSpPr/>
          <p:nvPr/>
        </p:nvSpPr>
        <p:spPr>
          <a:xfrm rot="3373645">
            <a:off x="6277252" y="102828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20"/>
          <p:cNvSpPr/>
          <p:nvPr/>
        </p:nvSpPr>
        <p:spPr>
          <a:xfrm rot="-813319" flipH="1">
            <a:off x="4432698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20"/>
          <p:cNvSpPr/>
          <p:nvPr/>
        </p:nvSpPr>
        <p:spPr>
          <a:xfrm rot="649785">
            <a:off x="-1816445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20"/>
          <p:cNvSpPr/>
          <p:nvPr/>
        </p:nvSpPr>
        <p:spPr>
          <a:xfrm flipH="1">
            <a:off x="620870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20"/>
          <p:cNvSpPr/>
          <p:nvPr/>
        </p:nvSpPr>
        <p:spPr>
          <a:xfrm rot="-8823147" flipH="1">
            <a:off x="5492915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20"/>
          <p:cNvSpPr/>
          <p:nvPr/>
        </p:nvSpPr>
        <p:spPr>
          <a:xfrm flipH="1">
            <a:off x="-2254122" y="-142500"/>
            <a:ext cx="4935815" cy="3769836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5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20"/>
          <p:cNvSpPr/>
          <p:nvPr/>
        </p:nvSpPr>
        <p:spPr>
          <a:xfrm rot="-649785" flipH="1">
            <a:off x="3942880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20"/>
          <p:cNvSpPr/>
          <p:nvPr/>
        </p:nvSpPr>
        <p:spPr>
          <a:xfrm rot="-1244193" flipH="1">
            <a:off x="-2695083" y="-777268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20"/>
          <p:cNvSpPr/>
          <p:nvPr/>
        </p:nvSpPr>
        <p:spPr>
          <a:xfrm rot="9555807" flipH="1">
            <a:off x="7511217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20"/>
          <p:cNvSpPr txBox="1">
            <a:spLocks noGrp="1"/>
          </p:cNvSpPr>
          <p:nvPr>
            <p:ph type="title"/>
          </p:nvPr>
        </p:nvSpPr>
        <p:spPr>
          <a:xfrm>
            <a:off x="1796850" y="1301800"/>
            <a:ext cx="55503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21"/>
          <p:cNvSpPr/>
          <p:nvPr/>
        </p:nvSpPr>
        <p:spPr>
          <a:xfrm rot="-10285629">
            <a:off x="6057524" y="-21243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21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21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21"/>
          <p:cNvSpPr/>
          <p:nvPr/>
        </p:nvSpPr>
        <p:spPr>
          <a:xfrm rot="9405665">
            <a:off x="-5036390" y="19320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21"/>
          <p:cNvSpPr/>
          <p:nvPr/>
        </p:nvSpPr>
        <p:spPr>
          <a:xfrm rot="-1478505">
            <a:off x="-435239" y="-2304911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21"/>
          <p:cNvSpPr/>
          <p:nvPr/>
        </p:nvSpPr>
        <p:spPr>
          <a:xfrm rot="9555841" flipH="1">
            <a:off x="804225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21"/>
          <p:cNvSpPr txBox="1">
            <a:spLocks noGrp="1"/>
          </p:cNvSpPr>
          <p:nvPr>
            <p:ph type="title"/>
          </p:nvPr>
        </p:nvSpPr>
        <p:spPr>
          <a:xfrm>
            <a:off x="1465625" y="1627425"/>
            <a:ext cx="2746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6" name="Google Shape;436;p121"/>
          <p:cNvSpPr txBox="1">
            <a:spLocks noGrp="1"/>
          </p:cNvSpPr>
          <p:nvPr>
            <p:ph type="subTitle" idx="1"/>
          </p:nvPr>
        </p:nvSpPr>
        <p:spPr>
          <a:xfrm>
            <a:off x="1465675" y="2087600"/>
            <a:ext cx="2746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21"/>
          <p:cNvSpPr txBox="1">
            <a:spLocks noGrp="1"/>
          </p:cNvSpPr>
          <p:nvPr>
            <p:ph type="title" idx="2"/>
          </p:nvPr>
        </p:nvSpPr>
        <p:spPr>
          <a:xfrm>
            <a:off x="1465625" y="2665450"/>
            <a:ext cx="2746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8" name="Google Shape;438;p121"/>
          <p:cNvSpPr txBox="1">
            <a:spLocks noGrp="1"/>
          </p:cNvSpPr>
          <p:nvPr>
            <p:ph type="subTitle" idx="3"/>
          </p:nvPr>
        </p:nvSpPr>
        <p:spPr>
          <a:xfrm>
            <a:off x="1465675" y="3124625"/>
            <a:ext cx="2746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21"/>
          <p:cNvSpPr txBox="1">
            <a:spLocks noGrp="1"/>
          </p:cNvSpPr>
          <p:nvPr>
            <p:ph type="title" idx="4"/>
          </p:nvPr>
        </p:nvSpPr>
        <p:spPr>
          <a:xfrm>
            <a:off x="1465625" y="3703475"/>
            <a:ext cx="2746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" name="Google Shape;440;p121"/>
          <p:cNvSpPr txBox="1">
            <a:spLocks noGrp="1"/>
          </p:cNvSpPr>
          <p:nvPr>
            <p:ph type="subTitle" idx="5"/>
          </p:nvPr>
        </p:nvSpPr>
        <p:spPr>
          <a:xfrm>
            <a:off x="1465675" y="4162650"/>
            <a:ext cx="2746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21"/>
          <p:cNvSpPr txBox="1">
            <a:spLocks noGrp="1"/>
          </p:cNvSpPr>
          <p:nvPr>
            <p:ph type="title" idx="6"/>
          </p:nvPr>
        </p:nvSpPr>
        <p:spPr>
          <a:xfrm>
            <a:off x="5348850" y="1627425"/>
            <a:ext cx="2746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2" name="Google Shape;442;p121"/>
          <p:cNvSpPr txBox="1">
            <a:spLocks noGrp="1"/>
          </p:cNvSpPr>
          <p:nvPr>
            <p:ph type="subTitle" idx="7"/>
          </p:nvPr>
        </p:nvSpPr>
        <p:spPr>
          <a:xfrm>
            <a:off x="5348900" y="2087600"/>
            <a:ext cx="2746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21"/>
          <p:cNvSpPr txBox="1">
            <a:spLocks noGrp="1"/>
          </p:cNvSpPr>
          <p:nvPr>
            <p:ph type="title" idx="8"/>
          </p:nvPr>
        </p:nvSpPr>
        <p:spPr>
          <a:xfrm>
            <a:off x="5348850" y="2665450"/>
            <a:ext cx="2746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4" name="Google Shape;444;p121"/>
          <p:cNvSpPr txBox="1">
            <a:spLocks noGrp="1"/>
          </p:cNvSpPr>
          <p:nvPr>
            <p:ph type="subTitle" idx="9"/>
          </p:nvPr>
        </p:nvSpPr>
        <p:spPr>
          <a:xfrm>
            <a:off x="5348900" y="3124625"/>
            <a:ext cx="2746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21"/>
          <p:cNvSpPr txBox="1">
            <a:spLocks noGrp="1"/>
          </p:cNvSpPr>
          <p:nvPr>
            <p:ph type="title" idx="13"/>
          </p:nvPr>
        </p:nvSpPr>
        <p:spPr>
          <a:xfrm>
            <a:off x="5348850" y="3703475"/>
            <a:ext cx="2746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6" name="Google Shape;446;p121"/>
          <p:cNvSpPr txBox="1">
            <a:spLocks noGrp="1"/>
          </p:cNvSpPr>
          <p:nvPr>
            <p:ph type="subTitle" idx="14"/>
          </p:nvPr>
        </p:nvSpPr>
        <p:spPr>
          <a:xfrm>
            <a:off x="5348900" y="4162650"/>
            <a:ext cx="27465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21"/>
          <p:cNvSpPr txBox="1">
            <a:spLocks noGrp="1"/>
          </p:cNvSpPr>
          <p:nvPr>
            <p:ph type="title" idx="15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8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22"/>
          <p:cNvSpPr/>
          <p:nvPr/>
        </p:nvSpPr>
        <p:spPr>
          <a:xfrm rot="-3394465">
            <a:off x="-2929870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22"/>
          <p:cNvSpPr/>
          <p:nvPr/>
        </p:nvSpPr>
        <p:spPr>
          <a:xfrm flipH="1">
            <a:off x="-4081962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5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22"/>
          <p:cNvSpPr/>
          <p:nvPr/>
        </p:nvSpPr>
        <p:spPr>
          <a:xfrm rot="-3952094" flipH="1">
            <a:off x="-395440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22"/>
          <p:cNvSpPr/>
          <p:nvPr/>
        </p:nvSpPr>
        <p:spPr>
          <a:xfrm rot="649760">
            <a:off x="-3199069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22"/>
          <p:cNvSpPr/>
          <p:nvPr/>
        </p:nvSpPr>
        <p:spPr>
          <a:xfrm rot="-813319" flipH="1">
            <a:off x="4926200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22"/>
          <p:cNvSpPr/>
          <p:nvPr/>
        </p:nvSpPr>
        <p:spPr>
          <a:xfrm rot="10285603" flipH="1">
            <a:off x="6080701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22"/>
          <p:cNvSpPr/>
          <p:nvPr/>
        </p:nvSpPr>
        <p:spPr>
          <a:xfrm rot="7426355" flipH="1">
            <a:off x="658205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22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22"/>
          <p:cNvSpPr txBox="1">
            <a:spLocks noGrp="1"/>
          </p:cNvSpPr>
          <p:nvPr>
            <p:ph type="title" idx="2"/>
          </p:nvPr>
        </p:nvSpPr>
        <p:spPr>
          <a:xfrm>
            <a:off x="872476" y="1425413"/>
            <a:ext cx="23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8" name="Google Shape;458;p122"/>
          <p:cNvSpPr txBox="1">
            <a:spLocks noGrp="1"/>
          </p:cNvSpPr>
          <p:nvPr>
            <p:ph type="subTitle" idx="1"/>
          </p:nvPr>
        </p:nvSpPr>
        <p:spPr>
          <a:xfrm>
            <a:off x="872475" y="3674675"/>
            <a:ext cx="23052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22"/>
          <p:cNvSpPr txBox="1">
            <a:spLocks noGrp="1"/>
          </p:cNvSpPr>
          <p:nvPr>
            <p:ph type="title" idx="3"/>
          </p:nvPr>
        </p:nvSpPr>
        <p:spPr>
          <a:xfrm>
            <a:off x="3498100" y="1425413"/>
            <a:ext cx="2147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0" name="Google Shape;460;p122"/>
          <p:cNvSpPr txBox="1">
            <a:spLocks noGrp="1"/>
          </p:cNvSpPr>
          <p:nvPr>
            <p:ph type="subTitle" idx="4"/>
          </p:nvPr>
        </p:nvSpPr>
        <p:spPr>
          <a:xfrm>
            <a:off x="3498101" y="3674675"/>
            <a:ext cx="21477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22"/>
          <p:cNvSpPr txBox="1">
            <a:spLocks noGrp="1"/>
          </p:cNvSpPr>
          <p:nvPr>
            <p:ph type="title" idx="5"/>
          </p:nvPr>
        </p:nvSpPr>
        <p:spPr>
          <a:xfrm>
            <a:off x="5966121" y="1425413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2" name="Google Shape;462;p122"/>
          <p:cNvSpPr txBox="1">
            <a:spLocks noGrp="1"/>
          </p:cNvSpPr>
          <p:nvPr>
            <p:ph type="subTitle" idx="6"/>
          </p:nvPr>
        </p:nvSpPr>
        <p:spPr>
          <a:xfrm>
            <a:off x="5966125" y="3674675"/>
            <a:ext cx="23055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22"/>
          <p:cNvSpPr txBox="1">
            <a:spLocks noGrp="1"/>
          </p:cNvSpPr>
          <p:nvPr>
            <p:ph type="title" idx="7"/>
          </p:nvPr>
        </p:nvSpPr>
        <p:spPr>
          <a:xfrm>
            <a:off x="1573073" y="2523644"/>
            <a:ext cx="8982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4" name="Google Shape;464;p122"/>
          <p:cNvSpPr txBox="1">
            <a:spLocks noGrp="1"/>
          </p:cNvSpPr>
          <p:nvPr>
            <p:ph type="title" idx="8"/>
          </p:nvPr>
        </p:nvSpPr>
        <p:spPr>
          <a:xfrm>
            <a:off x="4123139" y="2518934"/>
            <a:ext cx="8982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5" name="Google Shape;465;p122"/>
          <p:cNvSpPr txBox="1">
            <a:spLocks noGrp="1"/>
          </p:cNvSpPr>
          <p:nvPr>
            <p:ph type="title" idx="9"/>
          </p:nvPr>
        </p:nvSpPr>
        <p:spPr>
          <a:xfrm>
            <a:off x="6672769" y="2523644"/>
            <a:ext cx="8982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30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23"/>
          <p:cNvSpPr/>
          <p:nvPr/>
        </p:nvSpPr>
        <p:spPr>
          <a:xfrm rot="7405535">
            <a:off x="3401384" y="-418109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23"/>
          <p:cNvSpPr/>
          <p:nvPr/>
        </p:nvSpPr>
        <p:spPr>
          <a:xfrm rot="10800000" flipH="1">
            <a:off x="6191327" y="657454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5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23"/>
          <p:cNvSpPr/>
          <p:nvPr/>
        </p:nvSpPr>
        <p:spPr>
          <a:xfrm rot="6847906" flipH="1">
            <a:off x="5303136" y="1964597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23"/>
          <p:cNvSpPr/>
          <p:nvPr/>
        </p:nvSpPr>
        <p:spPr>
          <a:xfrm rot="-10150240">
            <a:off x="7399442" y="4033234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23"/>
          <p:cNvSpPr/>
          <p:nvPr/>
        </p:nvSpPr>
        <p:spPr>
          <a:xfrm rot="9986681" flipH="1">
            <a:off x="-2153452" y="2195519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23"/>
          <p:cNvSpPr/>
          <p:nvPr/>
        </p:nvSpPr>
        <p:spPr>
          <a:xfrm rot="-514397" flipH="1">
            <a:off x="-4377604" y="-371435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23"/>
          <p:cNvSpPr/>
          <p:nvPr/>
        </p:nvSpPr>
        <p:spPr>
          <a:xfrm rot="-3373645" flipH="1">
            <a:off x="-5233242" y="79968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23"/>
          <p:cNvSpPr txBox="1">
            <a:spLocks noGrp="1"/>
          </p:cNvSpPr>
          <p:nvPr>
            <p:ph type="title"/>
          </p:nvPr>
        </p:nvSpPr>
        <p:spPr>
          <a:xfrm>
            <a:off x="872476" y="2613288"/>
            <a:ext cx="2305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5" name="Google Shape;475;p123"/>
          <p:cNvSpPr txBox="1">
            <a:spLocks noGrp="1"/>
          </p:cNvSpPr>
          <p:nvPr>
            <p:ph type="subTitle" idx="1"/>
          </p:nvPr>
        </p:nvSpPr>
        <p:spPr>
          <a:xfrm>
            <a:off x="872475" y="2979000"/>
            <a:ext cx="23052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23"/>
          <p:cNvSpPr txBox="1">
            <a:spLocks noGrp="1"/>
          </p:cNvSpPr>
          <p:nvPr>
            <p:ph type="title" idx="2"/>
          </p:nvPr>
        </p:nvSpPr>
        <p:spPr>
          <a:xfrm>
            <a:off x="3498100" y="2613288"/>
            <a:ext cx="2147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7" name="Google Shape;477;p123"/>
          <p:cNvSpPr txBox="1">
            <a:spLocks noGrp="1"/>
          </p:cNvSpPr>
          <p:nvPr>
            <p:ph type="subTitle" idx="3"/>
          </p:nvPr>
        </p:nvSpPr>
        <p:spPr>
          <a:xfrm>
            <a:off x="3498101" y="2979000"/>
            <a:ext cx="21477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23"/>
          <p:cNvSpPr txBox="1">
            <a:spLocks noGrp="1"/>
          </p:cNvSpPr>
          <p:nvPr>
            <p:ph type="title" idx="4"/>
          </p:nvPr>
        </p:nvSpPr>
        <p:spPr>
          <a:xfrm>
            <a:off x="5966121" y="2613288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9" name="Google Shape;479;p123"/>
          <p:cNvSpPr txBox="1">
            <a:spLocks noGrp="1"/>
          </p:cNvSpPr>
          <p:nvPr>
            <p:ph type="subTitle" idx="5"/>
          </p:nvPr>
        </p:nvSpPr>
        <p:spPr>
          <a:xfrm>
            <a:off x="5966125" y="2979000"/>
            <a:ext cx="23055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23"/>
          <p:cNvSpPr txBox="1">
            <a:spLocks noGrp="1"/>
          </p:cNvSpPr>
          <p:nvPr>
            <p:ph type="title" idx="6"/>
          </p:nvPr>
        </p:nvSpPr>
        <p:spPr>
          <a:xfrm>
            <a:off x="1407025" y="1529650"/>
            <a:ext cx="12303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81" name="Google Shape;481;p123"/>
          <p:cNvSpPr txBox="1">
            <a:spLocks noGrp="1"/>
          </p:cNvSpPr>
          <p:nvPr>
            <p:ph type="title" idx="7"/>
          </p:nvPr>
        </p:nvSpPr>
        <p:spPr>
          <a:xfrm>
            <a:off x="3957087" y="1524925"/>
            <a:ext cx="12303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82" name="Google Shape;482;p123"/>
          <p:cNvSpPr txBox="1">
            <a:spLocks noGrp="1"/>
          </p:cNvSpPr>
          <p:nvPr>
            <p:ph type="title" idx="8"/>
          </p:nvPr>
        </p:nvSpPr>
        <p:spPr>
          <a:xfrm>
            <a:off x="6506727" y="1529650"/>
            <a:ext cx="12303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4"/>
          <p:cNvSpPr/>
          <p:nvPr/>
        </p:nvSpPr>
        <p:spPr>
          <a:xfrm rot="-10285629">
            <a:off x="5066449" y="-21243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24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24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24"/>
          <p:cNvSpPr/>
          <p:nvPr/>
        </p:nvSpPr>
        <p:spPr>
          <a:xfrm rot="9405665">
            <a:off x="-4305365" y="12811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24"/>
          <p:cNvSpPr/>
          <p:nvPr/>
        </p:nvSpPr>
        <p:spPr>
          <a:xfrm rot="-1478505">
            <a:off x="-2334601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24"/>
          <p:cNvSpPr/>
          <p:nvPr/>
        </p:nvSpPr>
        <p:spPr>
          <a:xfrm rot="9555841" flipH="1">
            <a:off x="702345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24"/>
          <p:cNvSpPr txBox="1">
            <a:spLocks noGrp="1"/>
          </p:cNvSpPr>
          <p:nvPr>
            <p:ph type="title" hasCustomPrompt="1"/>
          </p:nvPr>
        </p:nvSpPr>
        <p:spPr>
          <a:xfrm>
            <a:off x="1248600" y="1528200"/>
            <a:ext cx="6646800" cy="15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1" name="Google Shape;491;p124"/>
          <p:cNvSpPr txBox="1">
            <a:spLocks noGrp="1"/>
          </p:cNvSpPr>
          <p:nvPr>
            <p:ph type="subTitle" idx="1"/>
          </p:nvPr>
        </p:nvSpPr>
        <p:spPr>
          <a:xfrm>
            <a:off x="1248450" y="3114175"/>
            <a:ext cx="66468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25"/>
          <p:cNvSpPr/>
          <p:nvPr/>
        </p:nvSpPr>
        <p:spPr>
          <a:xfrm rot="813319">
            <a:off x="-2477752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25"/>
          <p:cNvSpPr/>
          <p:nvPr/>
        </p:nvSpPr>
        <p:spPr>
          <a:xfrm rot="3394465" flipH="1">
            <a:off x="3077084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25"/>
          <p:cNvSpPr/>
          <p:nvPr/>
        </p:nvSpPr>
        <p:spPr>
          <a:xfrm>
            <a:off x="531517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25"/>
          <p:cNvSpPr/>
          <p:nvPr/>
        </p:nvSpPr>
        <p:spPr>
          <a:xfrm rot="3406877">
            <a:off x="3098060" y="-32126"/>
            <a:ext cx="7826090" cy="287785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25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25"/>
          <p:cNvSpPr/>
          <p:nvPr/>
        </p:nvSpPr>
        <p:spPr>
          <a:xfrm rot="-10285603">
            <a:off x="-4701904" y="288969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25"/>
          <p:cNvSpPr txBox="1">
            <a:spLocks noGrp="1"/>
          </p:cNvSpPr>
          <p:nvPr>
            <p:ph type="title"/>
          </p:nvPr>
        </p:nvSpPr>
        <p:spPr>
          <a:xfrm>
            <a:off x="723300" y="751975"/>
            <a:ext cx="4696800" cy="1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00" name="Google Shape;500;p125"/>
          <p:cNvSpPr txBox="1">
            <a:spLocks noGrp="1"/>
          </p:cNvSpPr>
          <p:nvPr>
            <p:ph type="subTitle" idx="1"/>
          </p:nvPr>
        </p:nvSpPr>
        <p:spPr>
          <a:xfrm>
            <a:off x="723300" y="2038177"/>
            <a:ext cx="4696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01" name="Google Shape;501;p125"/>
          <p:cNvSpPr txBox="1">
            <a:spLocks noGrp="1"/>
          </p:cNvSpPr>
          <p:nvPr>
            <p:ph type="title" idx="2"/>
          </p:nvPr>
        </p:nvSpPr>
        <p:spPr>
          <a:xfrm>
            <a:off x="723300" y="2598825"/>
            <a:ext cx="4696800" cy="1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02" name="Google Shape;502;p125"/>
          <p:cNvSpPr txBox="1">
            <a:spLocks noGrp="1"/>
          </p:cNvSpPr>
          <p:nvPr>
            <p:ph type="subTitle" idx="3"/>
          </p:nvPr>
        </p:nvSpPr>
        <p:spPr>
          <a:xfrm>
            <a:off x="723300" y="3889928"/>
            <a:ext cx="4696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9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26"/>
          <p:cNvSpPr/>
          <p:nvPr/>
        </p:nvSpPr>
        <p:spPr>
          <a:xfrm rot="-813319" flipH="1">
            <a:off x="4461871" y="-38204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26"/>
          <p:cNvSpPr/>
          <p:nvPr/>
        </p:nvSpPr>
        <p:spPr>
          <a:xfrm rot="-3394465">
            <a:off x="-4415599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26"/>
          <p:cNvSpPr/>
          <p:nvPr/>
        </p:nvSpPr>
        <p:spPr>
          <a:xfrm flipH="1">
            <a:off x="-3718816" y="-232974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26"/>
          <p:cNvSpPr/>
          <p:nvPr/>
        </p:nvSpPr>
        <p:spPr>
          <a:xfrm rot="-3406877" flipH="1">
            <a:off x="4741603" y="2701799"/>
            <a:ext cx="7826090" cy="287785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26"/>
          <p:cNvSpPr/>
          <p:nvPr/>
        </p:nvSpPr>
        <p:spPr>
          <a:xfrm rot="649760">
            <a:off x="-3160798" y="3729042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26"/>
          <p:cNvSpPr/>
          <p:nvPr/>
        </p:nvSpPr>
        <p:spPr>
          <a:xfrm rot="10285603" flipH="1">
            <a:off x="4594972" y="288969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26"/>
          <p:cNvSpPr txBox="1">
            <a:spLocks noGrp="1"/>
          </p:cNvSpPr>
          <p:nvPr>
            <p:ph type="title"/>
          </p:nvPr>
        </p:nvSpPr>
        <p:spPr>
          <a:xfrm>
            <a:off x="2223600" y="539500"/>
            <a:ext cx="46968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11" name="Google Shape;511;p126"/>
          <p:cNvSpPr txBox="1">
            <a:spLocks noGrp="1"/>
          </p:cNvSpPr>
          <p:nvPr>
            <p:ph type="subTitle" idx="1"/>
          </p:nvPr>
        </p:nvSpPr>
        <p:spPr>
          <a:xfrm>
            <a:off x="2223600" y="1437838"/>
            <a:ext cx="46968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12" name="Google Shape;512;p126"/>
          <p:cNvSpPr txBox="1">
            <a:spLocks noGrp="1"/>
          </p:cNvSpPr>
          <p:nvPr>
            <p:ph type="title" idx="2"/>
          </p:nvPr>
        </p:nvSpPr>
        <p:spPr>
          <a:xfrm>
            <a:off x="2223600" y="3354350"/>
            <a:ext cx="46968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13" name="Google Shape;513;p126"/>
          <p:cNvSpPr txBox="1">
            <a:spLocks noGrp="1"/>
          </p:cNvSpPr>
          <p:nvPr>
            <p:ph type="subTitle" idx="3"/>
          </p:nvPr>
        </p:nvSpPr>
        <p:spPr>
          <a:xfrm>
            <a:off x="2223600" y="4257426"/>
            <a:ext cx="46968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14" name="Google Shape;514;p126"/>
          <p:cNvSpPr txBox="1">
            <a:spLocks noGrp="1"/>
          </p:cNvSpPr>
          <p:nvPr>
            <p:ph type="title" idx="4"/>
          </p:nvPr>
        </p:nvSpPr>
        <p:spPr>
          <a:xfrm>
            <a:off x="2223600" y="1944550"/>
            <a:ext cx="46968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15" name="Google Shape;515;p126"/>
          <p:cNvSpPr txBox="1">
            <a:spLocks noGrp="1"/>
          </p:cNvSpPr>
          <p:nvPr>
            <p:ph type="subTitle" idx="5"/>
          </p:nvPr>
        </p:nvSpPr>
        <p:spPr>
          <a:xfrm>
            <a:off x="2223600" y="2847626"/>
            <a:ext cx="4696800" cy="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2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127"/>
          <p:cNvSpPr txBox="1">
            <a:spLocks noGrp="1"/>
          </p:cNvSpPr>
          <p:nvPr>
            <p:ph type="title"/>
          </p:nvPr>
        </p:nvSpPr>
        <p:spPr>
          <a:xfrm>
            <a:off x="723300" y="1315950"/>
            <a:ext cx="2771700" cy="25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28"/>
          <p:cNvSpPr/>
          <p:nvPr/>
        </p:nvSpPr>
        <p:spPr>
          <a:xfrm rot="-813319" flipH="1">
            <a:off x="4432698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28"/>
          <p:cNvSpPr/>
          <p:nvPr/>
        </p:nvSpPr>
        <p:spPr>
          <a:xfrm rot="649785">
            <a:off x="-1816445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28"/>
          <p:cNvSpPr/>
          <p:nvPr/>
        </p:nvSpPr>
        <p:spPr>
          <a:xfrm flipH="1">
            <a:off x="620870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28"/>
          <p:cNvSpPr/>
          <p:nvPr/>
        </p:nvSpPr>
        <p:spPr>
          <a:xfrm rot="-8823147" flipH="1">
            <a:off x="5804215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28"/>
          <p:cNvSpPr/>
          <p:nvPr/>
        </p:nvSpPr>
        <p:spPr>
          <a:xfrm rot="8100000" flipH="1">
            <a:off x="-2522993" y="494176"/>
            <a:ext cx="4935837" cy="3769884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5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28"/>
          <p:cNvSpPr/>
          <p:nvPr/>
        </p:nvSpPr>
        <p:spPr>
          <a:xfrm rot="-649785" flipH="1">
            <a:off x="3942880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28"/>
          <p:cNvSpPr/>
          <p:nvPr/>
        </p:nvSpPr>
        <p:spPr>
          <a:xfrm rot="-2128845" flipH="1">
            <a:off x="-1704639" y="-1767729"/>
            <a:ext cx="7826192" cy="287789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28"/>
          <p:cNvSpPr txBox="1">
            <a:spLocks noGrp="1"/>
          </p:cNvSpPr>
          <p:nvPr>
            <p:ph type="title"/>
          </p:nvPr>
        </p:nvSpPr>
        <p:spPr>
          <a:xfrm>
            <a:off x="1276650" y="438900"/>
            <a:ext cx="65907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28"/>
          <p:cNvSpPr txBox="1">
            <a:spLocks noGrp="1"/>
          </p:cNvSpPr>
          <p:nvPr>
            <p:ph type="subTitle" idx="1"/>
          </p:nvPr>
        </p:nvSpPr>
        <p:spPr>
          <a:xfrm>
            <a:off x="2854650" y="1652972"/>
            <a:ext cx="34347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128"/>
          <p:cNvSpPr/>
          <p:nvPr/>
        </p:nvSpPr>
        <p:spPr>
          <a:xfrm rot="9555807" flipH="1">
            <a:off x="7660042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28"/>
          <p:cNvSpPr txBox="1"/>
          <p:nvPr/>
        </p:nvSpPr>
        <p:spPr>
          <a:xfrm>
            <a:off x="1672100" y="3967300"/>
            <a:ext cx="58068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000" b="1" i="0" u="none" strike="noStrike" cap="none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and includes icons, infographics &amp; images by</a:t>
            </a:r>
            <a:r>
              <a:rPr lang="en" sz="10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sz="1000" b="1" i="0" u="none" strike="noStrike" cap="none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000" b="1" i="0" u="none" strike="noStrike" cap="non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35"/>
          <p:cNvSpPr/>
          <p:nvPr/>
        </p:nvSpPr>
        <p:spPr>
          <a:xfrm rot="813319">
            <a:off x="-704002" y="2342077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35"/>
          <p:cNvSpPr/>
          <p:nvPr/>
        </p:nvSpPr>
        <p:spPr>
          <a:xfrm rot="-5553048">
            <a:off x="-3421688" y="1600648"/>
            <a:ext cx="5990367" cy="5613156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AC9078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35"/>
          <p:cNvSpPr/>
          <p:nvPr/>
        </p:nvSpPr>
        <p:spPr>
          <a:xfrm rot="-1460553" flipH="1">
            <a:off x="6702382" y="-661835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35"/>
          <p:cNvSpPr/>
          <p:nvPr/>
        </p:nvSpPr>
        <p:spPr>
          <a:xfrm rot="3657786">
            <a:off x="7243056" y="893138"/>
            <a:ext cx="4558957" cy="1365879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35"/>
          <p:cNvSpPr/>
          <p:nvPr/>
        </p:nvSpPr>
        <p:spPr>
          <a:xfrm rot="3624623">
            <a:off x="5761668" y="608449"/>
            <a:ext cx="7826028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35"/>
          <p:cNvSpPr txBox="1">
            <a:spLocks noGrp="1"/>
          </p:cNvSpPr>
          <p:nvPr>
            <p:ph type="title"/>
          </p:nvPr>
        </p:nvSpPr>
        <p:spPr>
          <a:xfrm>
            <a:off x="720000" y="437700"/>
            <a:ext cx="77028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35"/>
          <p:cNvSpPr txBox="1">
            <a:spLocks noGrp="1"/>
          </p:cNvSpPr>
          <p:nvPr>
            <p:ph type="body" idx="1"/>
          </p:nvPr>
        </p:nvSpPr>
        <p:spPr>
          <a:xfrm>
            <a:off x="720000" y="1095450"/>
            <a:ext cx="77028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50"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6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0"/>
          <p:cNvSpPr/>
          <p:nvPr/>
        </p:nvSpPr>
        <p:spPr>
          <a:xfrm rot="813319">
            <a:off x="-1121291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40"/>
          <p:cNvSpPr/>
          <p:nvPr/>
        </p:nvSpPr>
        <p:spPr>
          <a:xfrm rot="-649785" flipH="1">
            <a:off x="6971064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0"/>
          <p:cNvSpPr/>
          <p:nvPr/>
        </p:nvSpPr>
        <p:spPr>
          <a:xfrm>
            <a:off x="1620973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40"/>
          <p:cNvSpPr/>
          <p:nvPr/>
        </p:nvSpPr>
        <p:spPr>
          <a:xfrm rot="8823147">
            <a:off x="-2081090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40"/>
          <p:cNvSpPr/>
          <p:nvPr/>
        </p:nvSpPr>
        <p:spPr>
          <a:xfrm rot="-8100000">
            <a:off x="7300672" y="494176"/>
            <a:ext cx="4935837" cy="3769884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5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40"/>
          <p:cNvSpPr/>
          <p:nvPr/>
        </p:nvSpPr>
        <p:spPr>
          <a:xfrm rot="649785">
            <a:off x="1211739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40"/>
          <p:cNvSpPr/>
          <p:nvPr/>
        </p:nvSpPr>
        <p:spPr>
          <a:xfrm rot="2128845">
            <a:off x="3591964" y="-1767729"/>
            <a:ext cx="7826192" cy="287789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40"/>
          <p:cNvSpPr/>
          <p:nvPr/>
        </p:nvSpPr>
        <p:spPr>
          <a:xfrm rot="-9555807">
            <a:off x="-5772621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36"/>
          <p:cNvSpPr/>
          <p:nvPr/>
        </p:nvSpPr>
        <p:spPr>
          <a:xfrm rot="3394465" flipH="1">
            <a:off x="5041484" y="22860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36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36"/>
          <p:cNvSpPr/>
          <p:nvPr/>
        </p:nvSpPr>
        <p:spPr>
          <a:xfrm rot="955394" flipH="1">
            <a:off x="1460861" y="-2197712"/>
            <a:ext cx="7826028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36"/>
          <p:cNvSpPr txBox="1">
            <a:spLocks noGrp="1"/>
          </p:cNvSpPr>
          <p:nvPr>
            <p:ph type="body" idx="1"/>
          </p:nvPr>
        </p:nvSpPr>
        <p:spPr>
          <a:xfrm>
            <a:off x="4572000" y="1369325"/>
            <a:ext cx="38505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44" name="Google Shape;544;p136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3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9"/>
          <p:cNvSpPr/>
          <p:nvPr/>
        </p:nvSpPr>
        <p:spPr>
          <a:xfrm rot="3394465" flipH="1">
            <a:off x="3077084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9"/>
          <p:cNvSpPr/>
          <p:nvPr/>
        </p:nvSpPr>
        <p:spPr>
          <a:xfrm>
            <a:off x="586702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35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29"/>
          <p:cNvSpPr/>
          <p:nvPr/>
        </p:nvSpPr>
        <p:spPr>
          <a:xfrm rot="3952094">
            <a:off x="468168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29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254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9"/>
          <p:cNvSpPr/>
          <p:nvPr/>
        </p:nvSpPr>
        <p:spPr>
          <a:xfrm rot="813319">
            <a:off x="-2477752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9"/>
          <p:cNvSpPr/>
          <p:nvPr/>
        </p:nvSpPr>
        <p:spPr>
          <a:xfrm rot="-10285603">
            <a:off x="-4701904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9"/>
          <p:cNvSpPr/>
          <p:nvPr/>
        </p:nvSpPr>
        <p:spPr>
          <a:xfrm rot="-7426355">
            <a:off x="-466609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9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9"/>
          <p:cNvSpPr txBox="1">
            <a:spLocks noGrp="1"/>
          </p:cNvSpPr>
          <p:nvPr>
            <p:ph type="body" idx="1"/>
          </p:nvPr>
        </p:nvSpPr>
        <p:spPr>
          <a:xfrm>
            <a:off x="1545450" y="1330100"/>
            <a:ext cx="6053100" cy="3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9"/>
          <p:cNvSpPr/>
          <p:nvPr/>
        </p:nvSpPr>
        <p:spPr>
          <a:xfrm rot="4102360" flipH="1">
            <a:off x="-2512533" y="40306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9"/>
          <p:cNvSpPr/>
          <p:nvPr/>
        </p:nvSpPr>
        <p:spPr>
          <a:xfrm rot="813319">
            <a:off x="-412960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9"/>
          <p:cNvSpPr/>
          <p:nvPr/>
        </p:nvSpPr>
        <p:spPr>
          <a:xfrm rot="3394465" flipH="1">
            <a:off x="5593334" y="21714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392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9"/>
          <p:cNvSpPr/>
          <p:nvPr/>
        </p:nvSpPr>
        <p:spPr>
          <a:xfrm rot="-10285603">
            <a:off x="6336471" y="-29172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3137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9"/>
          <p:cNvSpPr/>
          <p:nvPr/>
        </p:nvSpPr>
        <p:spPr>
          <a:xfrm rot="-2238616">
            <a:off x="-4635728" y="470344"/>
            <a:ext cx="7826078" cy="2877850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4"/>
          <p:cNvSpPr/>
          <p:nvPr/>
        </p:nvSpPr>
        <p:spPr>
          <a:xfrm rot="-10285629">
            <a:off x="5828449" y="-26577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4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4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4"/>
          <p:cNvSpPr/>
          <p:nvPr/>
        </p:nvSpPr>
        <p:spPr>
          <a:xfrm rot="9405665">
            <a:off x="-4305365" y="12811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1372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94"/>
          <p:cNvSpPr/>
          <p:nvPr/>
        </p:nvSpPr>
        <p:spPr>
          <a:xfrm rot="-1478505">
            <a:off x="-2334601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4"/>
          <p:cNvSpPr/>
          <p:nvPr/>
        </p:nvSpPr>
        <p:spPr>
          <a:xfrm rot="9555841" flipH="1">
            <a:off x="702345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94"/>
          <p:cNvSpPr txBox="1">
            <a:spLocks noGrp="1"/>
          </p:cNvSpPr>
          <p:nvPr>
            <p:ph type="title"/>
          </p:nvPr>
        </p:nvSpPr>
        <p:spPr>
          <a:xfrm>
            <a:off x="897750" y="951837"/>
            <a:ext cx="7348500" cy="15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4"/>
          <p:cNvSpPr txBox="1">
            <a:spLocks noGrp="1"/>
          </p:cNvSpPr>
          <p:nvPr>
            <p:ph type="subTitle" idx="1"/>
          </p:nvPr>
        </p:nvSpPr>
        <p:spPr>
          <a:xfrm>
            <a:off x="1732950" y="2483763"/>
            <a:ext cx="5678100" cy="17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8"/>
          <p:cNvSpPr/>
          <p:nvPr/>
        </p:nvSpPr>
        <p:spPr>
          <a:xfrm rot="9339447" flipH="1">
            <a:off x="-5157706" y="2195120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88"/>
          <p:cNvSpPr/>
          <p:nvPr/>
        </p:nvSpPr>
        <p:spPr>
          <a:xfrm>
            <a:off x="1118566" y="1549193"/>
            <a:ext cx="1350837" cy="973145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88"/>
          <p:cNvSpPr/>
          <p:nvPr/>
        </p:nvSpPr>
        <p:spPr>
          <a:xfrm flipH="1">
            <a:off x="4816263" y="1549200"/>
            <a:ext cx="1350837" cy="973145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dk2">
              <a:alpha val="10588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88"/>
          <p:cNvSpPr/>
          <p:nvPr/>
        </p:nvSpPr>
        <p:spPr>
          <a:xfrm flipH="1">
            <a:off x="6912085" y="1489537"/>
            <a:ext cx="1162249" cy="103281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AC9078">
              <a:alpha val="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88"/>
          <p:cNvSpPr/>
          <p:nvPr/>
        </p:nvSpPr>
        <p:spPr>
          <a:xfrm>
            <a:off x="3050700" y="1519363"/>
            <a:ext cx="1095097" cy="97314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3">
              <a:alpha val="2352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88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431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8"/>
          <p:cNvSpPr/>
          <p:nvPr/>
        </p:nvSpPr>
        <p:spPr>
          <a:xfrm rot="649785">
            <a:off x="6848027" y="-2440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058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8"/>
          <p:cNvSpPr/>
          <p:nvPr/>
        </p:nvSpPr>
        <p:spPr>
          <a:xfrm rot="813319">
            <a:off x="-4299402" y="-47175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88"/>
          <p:cNvSpPr/>
          <p:nvPr/>
        </p:nvSpPr>
        <p:spPr>
          <a:xfrm rot="9089871">
            <a:off x="7049951" y="1893780"/>
            <a:ext cx="7826200" cy="287789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88"/>
          <p:cNvSpPr/>
          <p:nvPr/>
        </p:nvSpPr>
        <p:spPr>
          <a:xfrm rot="-576017">
            <a:off x="-4825529" y="-672274"/>
            <a:ext cx="7826074" cy="287784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8"/>
          <p:cNvSpPr txBox="1">
            <a:spLocks noGrp="1"/>
          </p:cNvSpPr>
          <p:nvPr>
            <p:ph type="title"/>
          </p:nvPr>
        </p:nvSpPr>
        <p:spPr>
          <a:xfrm>
            <a:off x="732775" y="2632300"/>
            <a:ext cx="18360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88"/>
          <p:cNvSpPr txBox="1">
            <a:spLocks noGrp="1"/>
          </p:cNvSpPr>
          <p:nvPr>
            <p:ph type="subTitle" idx="1"/>
          </p:nvPr>
        </p:nvSpPr>
        <p:spPr>
          <a:xfrm>
            <a:off x="732787" y="3511716"/>
            <a:ext cx="18360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8"/>
          <p:cNvSpPr txBox="1">
            <a:spLocks noGrp="1"/>
          </p:cNvSpPr>
          <p:nvPr>
            <p:ph type="title" idx="2"/>
          </p:nvPr>
        </p:nvSpPr>
        <p:spPr>
          <a:xfrm>
            <a:off x="732776" y="1811839"/>
            <a:ext cx="1836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1" name="Google Shape;91;p88"/>
          <p:cNvSpPr txBox="1">
            <a:spLocks noGrp="1"/>
          </p:cNvSpPr>
          <p:nvPr>
            <p:ph type="title" idx="3"/>
          </p:nvPr>
        </p:nvSpPr>
        <p:spPr>
          <a:xfrm>
            <a:off x="2680250" y="2632300"/>
            <a:ext cx="18360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88"/>
          <p:cNvSpPr txBox="1">
            <a:spLocks noGrp="1"/>
          </p:cNvSpPr>
          <p:nvPr>
            <p:ph type="subTitle" idx="4"/>
          </p:nvPr>
        </p:nvSpPr>
        <p:spPr>
          <a:xfrm>
            <a:off x="2680262" y="3511716"/>
            <a:ext cx="18360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8"/>
          <p:cNvSpPr txBox="1">
            <a:spLocks noGrp="1"/>
          </p:cNvSpPr>
          <p:nvPr>
            <p:ph type="title" idx="5"/>
          </p:nvPr>
        </p:nvSpPr>
        <p:spPr>
          <a:xfrm>
            <a:off x="4627725" y="2632300"/>
            <a:ext cx="18360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" name="Google Shape;94;p88"/>
          <p:cNvSpPr txBox="1">
            <a:spLocks noGrp="1"/>
          </p:cNvSpPr>
          <p:nvPr>
            <p:ph type="subTitle" idx="6"/>
          </p:nvPr>
        </p:nvSpPr>
        <p:spPr>
          <a:xfrm>
            <a:off x="4627737" y="3511716"/>
            <a:ext cx="18360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8"/>
          <p:cNvSpPr txBox="1">
            <a:spLocks noGrp="1"/>
          </p:cNvSpPr>
          <p:nvPr>
            <p:ph type="title" idx="7"/>
          </p:nvPr>
        </p:nvSpPr>
        <p:spPr>
          <a:xfrm>
            <a:off x="6575200" y="2632300"/>
            <a:ext cx="18360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" name="Google Shape;96;p88"/>
          <p:cNvSpPr txBox="1">
            <a:spLocks noGrp="1"/>
          </p:cNvSpPr>
          <p:nvPr>
            <p:ph type="subTitle" idx="8"/>
          </p:nvPr>
        </p:nvSpPr>
        <p:spPr>
          <a:xfrm>
            <a:off x="6575212" y="3511716"/>
            <a:ext cx="18360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88"/>
          <p:cNvSpPr txBox="1">
            <a:spLocks noGrp="1"/>
          </p:cNvSpPr>
          <p:nvPr>
            <p:ph type="title" idx="9"/>
          </p:nvPr>
        </p:nvSpPr>
        <p:spPr>
          <a:xfrm>
            <a:off x="2680246" y="1811839"/>
            <a:ext cx="1836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8" name="Google Shape;98;p88"/>
          <p:cNvSpPr txBox="1">
            <a:spLocks noGrp="1"/>
          </p:cNvSpPr>
          <p:nvPr>
            <p:ph type="title" idx="13"/>
          </p:nvPr>
        </p:nvSpPr>
        <p:spPr>
          <a:xfrm>
            <a:off x="4627721" y="1811839"/>
            <a:ext cx="1836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" name="Google Shape;99;p88"/>
          <p:cNvSpPr txBox="1">
            <a:spLocks noGrp="1"/>
          </p:cNvSpPr>
          <p:nvPr>
            <p:ph type="title" idx="14"/>
          </p:nvPr>
        </p:nvSpPr>
        <p:spPr>
          <a:xfrm>
            <a:off x="6575196" y="1811839"/>
            <a:ext cx="1836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88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5"/>
          <p:cNvSpPr txBox="1">
            <a:spLocks noGrp="1"/>
          </p:cNvSpPr>
          <p:nvPr>
            <p:ph type="title"/>
          </p:nvPr>
        </p:nvSpPr>
        <p:spPr>
          <a:xfrm>
            <a:off x="721075" y="438900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 b="0" i="0" u="none" strike="noStrike" cap="non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85"/>
          <p:cNvSpPr txBox="1">
            <a:spLocks noGrp="1"/>
          </p:cNvSpPr>
          <p:nvPr>
            <p:ph type="body" idx="1"/>
          </p:nvPr>
        </p:nvSpPr>
        <p:spPr>
          <a:xfrm>
            <a:off x="721075" y="1351868"/>
            <a:ext cx="77019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 b="0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"/>
          <p:cNvSpPr txBox="1">
            <a:spLocks noGrp="1"/>
          </p:cNvSpPr>
          <p:nvPr>
            <p:ph type="ctrTitle"/>
          </p:nvPr>
        </p:nvSpPr>
        <p:spPr>
          <a:xfrm>
            <a:off x="1346725" y="798368"/>
            <a:ext cx="6909968" cy="1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LayoutFlow: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 Matching for Layout Generation</a:t>
            </a:r>
            <a:endParaRPr sz="3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1"/>
          <p:cNvSpPr txBox="1"/>
          <p:nvPr/>
        </p:nvSpPr>
        <p:spPr>
          <a:xfrm>
            <a:off x="1346725" y="1847327"/>
            <a:ext cx="6909968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Julian Jorge Andrade Guerreiro(1) , Naoto Inoue(2) , Kento Masui(2) , Mayu Otani(2) , Hideki Nakayama(1)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(1)The University of Tokyo, Japan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 CyberAgent, Japan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Accepted by ECCV 2024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aa5451949d_1_10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Layout Flow</a:t>
            </a:r>
            <a:endParaRPr/>
          </a:p>
        </p:txBody>
      </p:sp>
      <p:sp>
        <p:nvSpPr>
          <p:cNvPr id="629" name="Google Shape;629;g3aa5451949d_1_10"/>
          <p:cNvSpPr txBox="1"/>
          <p:nvPr/>
        </p:nvSpPr>
        <p:spPr>
          <a:xfrm>
            <a:off x="798450" y="1250775"/>
            <a:ext cx="7704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Representation</a:t>
            </a:r>
            <a:endParaRPr sz="1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31" name="Google Shape;631;g3aa5451949d_1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5213" y="1746375"/>
            <a:ext cx="4444617" cy="6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g3aa5451949d_1_10"/>
          <p:cNvSpPr txBox="1"/>
          <p:nvPr/>
        </p:nvSpPr>
        <p:spPr>
          <a:xfrm>
            <a:off x="2055225" y="2404275"/>
            <a:ext cx="55344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  = (cx , cy , w , h 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 = category information(e.g., text, image, table)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3" name="Google Shape;633;g3aa5451949d_1_10"/>
          <p:cNvSpPr txBox="1"/>
          <p:nvPr/>
        </p:nvSpPr>
        <p:spPr>
          <a:xfrm>
            <a:off x="798450" y="3449925"/>
            <a:ext cx="7753200" cy="1383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70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aa5451949d_1_31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Layout Flow</a:t>
            </a:r>
            <a:endParaRPr/>
          </a:p>
        </p:txBody>
      </p:sp>
      <p:sp>
        <p:nvSpPr>
          <p:cNvPr id="639" name="Google Shape;639;g3aa5451949d_1_31"/>
          <p:cNvSpPr txBox="1"/>
          <p:nvPr/>
        </p:nvSpPr>
        <p:spPr>
          <a:xfrm>
            <a:off x="798450" y="1250775"/>
            <a:ext cx="7704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Training: Sampling the Inputs</a:t>
            </a:r>
            <a:endParaRPr sz="1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0" name="Google Shape;640;g3aa5451949d_1_31"/>
          <p:cNvSpPr txBox="1"/>
          <p:nvPr/>
        </p:nvSpPr>
        <p:spPr>
          <a:xfrm>
            <a:off x="909550" y="3211543"/>
            <a:ext cx="7753200" cy="163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1" name="Google Shape;641;g3aa5451949d_1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550" y="1660075"/>
            <a:ext cx="6513199" cy="14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g3aa5451949d_1_31"/>
          <p:cNvSpPr/>
          <p:nvPr/>
        </p:nvSpPr>
        <p:spPr>
          <a:xfrm>
            <a:off x="1147156" y="2019993"/>
            <a:ext cx="6001789" cy="21613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aa5451949d_1_68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Layout Flow</a:t>
            </a:r>
            <a:endParaRPr/>
          </a:p>
        </p:txBody>
      </p:sp>
      <p:sp>
        <p:nvSpPr>
          <p:cNvPr id="648" name="Google Shape;648;g3aa5451949d_1_68"/>
          <p:cNvSpPr txBox="1"/>
          <p:nvPr/>
        </p:nvSpPr>
        <p:spPr>
          <a:xfrm>
            <a:off x="798450" y="1250775"/>
            <a:ext cx="7704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Training: Define the Target</a:t>
            </a:r>
            <a:endParaRPr sz="1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9" name="Google Shape;649;g3aa5451949d_1_68"/>
          <p:cNvSpPr txBox="1"/>
          <p:nvPr/>
        </p:nvSpPr>
        <p:spPr>
          <a:xfrm>
            <a:off x="909550" y="3292225"/>
            <a:ext cx="7753200" cy="163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0" name="Google Shape;650;g3aa5451949d_1_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548" y="1704975"/>
            <a:ext cx="6513199" cy="14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g3aa5451949d_1_68"/>
          <p:cNvSpPr/>
          <p:nvPr/>
        </p:nvSpPr>
        <p:spPr>
          <a:xfrm>
            <a:off x="1165254" y="2234966"/>
            <a:ext cx="6001789" cy="44788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Layout Flow</a:t>
            </a:r>
            <a:endParaRPr/>
          </a:p>
        </p:txBody>
      </p:sp>
      <p:sp>
        <p:nvSpPr>
          <p:cNvPr id="657" name="Google Shape;657;p3"/>
          <p:cNvSpPr txBox="1"/>
          <p:nvPr/>
        </p:nvSpPr>
        <p:spPr>
          <a:xfrm>
            <a:off x="798450" y="1250775"/>
            <a:ext cx="7704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Training: Compute Loss</a:t>
            </a:r>
            <a:endParaRPr sz="1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8" name="Google Shape;658;p3"/>
          <p:cNvSpPr txBox="1"/>
          <p:nvPr/>
        </p:nvSpPr>
        <p:spPr>
          <a:xfrm>
            <a:off x="909550" y="3292225"/>
            <a:ext cx="7753200" cy="1639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9" name="Google Shape;65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550" y="1660075"/>
            <a:ext cx="6513199" cy="14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3"/>
          <p:cNvSpPr/>
          <p:nvPr/>
        </p:nvSpPr>
        <p:spPr>
          <a:xfrm>
            <a:off x="1165254" y="2618509"/>
            <a:ext cx="6001789" cy="44057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Architecture</a:t>
            </a:r>
            <a:endParaRPr/>
          </a:p>
        </p:txBody>
      </p:sp>
      <p:pic>
        <p:nvPicPr>
          <p:cNvPr id="666" name="Google Shape;66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393" y="1095600"/>
            <a:ext cx="6733047" cy="3879061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"/>
          <p:cNvSpPr/>
          <p:nvPr/>
        </p:nvSpPr>
        <p:spPr>
          <a:xfrm>
            <a:off x="2338718" y="4114127"/>
            <a:ext cx="1707519" cy="34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 = (cx , cy , w , h )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Architecture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3" name="Google Shape;673;p5"/>
          <p:cNvSpPr txBox="1"/>
          <p:nvPr/>
        </p:nvSpPr>
        <p:spPr>
          <a:xfrm>
            <a:off x="798450" y="1250775"/>
            <a:ext cx="7704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 Embedding </a:t>
            </a:r>
            <a:endParaRPr sz="1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4" name="Google Shape;674;p5"/>
          <p:cNvSpPr txBox="1"/>
          <p:nvPr/>
        </p:nvSpPr>
        <p:spPr>
          <a:xfrm>
            <a:off x="719925" y="1758150"/>
            <a:ext cx="5415955" cy="32069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r="-165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5" name="Google Shape;675;p5"/>
          <p:cNvPicPr preferRelativeResize="0"/>
          <p:nvPr/>
        </p:nvPicPr>
        <p:blipFill rotWithShape="1">
          <a:blip r:embed="rId4">
            <a:alphaModFix/>
          </a:blip>
          <a:srcRect l="6176" t="1192" r="2644"/>
          <a:stretch/>
        </p:blipFill>
        <p:spPr>
          <a:xfrm>
            <a:off x="6135880" y="546930"/>
            <a:ext cx="2649197" cy="2126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Architecture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1" name="Google Shape;681;p6"/>
          <p:cNvSpPr txBox="1"/>
          <p:nvPr/>
        </p:nvSpPr>
        <p:spPr>
          <a:xfrm>
            <a:off x="798450" y="1250775"/>
            <a:ext cx="7704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Vector Field Prediction</a:t>
            </a:r>
            <a:endParaRPr sz="1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2" name="Google Shape;682;p6"/>
          <p:cNvSpPr txBox="1"/>
          <p:nvPr/>
        </p:nvSpPr>
        <p:spPr>
          <a:xfrm>
            <a:off x="719925" y="1758150"/>
            <a:ext cx="5534400" cy="320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 embeddings are processed by a Transformer Encoder, with temporal information (t) incorporated into every layer of the network.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3" name="Google Shape;68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9348" y="596689"/>
            <a:ext cx="2810267" cy="176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adb604a04d_0_0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Conditioning Mechanism</a:t>
            </a:r>
            <a:endParaRPr/>
          </a:p>
        </p:txBody>
      </p:sp>
      <p:sp>
        <p:nvSpPr>
          <p:cNvPr id="689" name="Google Shape;689;g3adb604a04d_0_0"/>
          <p:cNvSpPr txBox="1"/>
          <p:nvPr/>
        </p:nvSpPr>
        <p:spPr>
          <a:xfrm>
            <a:off x="719925" y="3931920"/>
            <a:ext cx="5534400" cy="103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mask: known ( given condition)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0" name="Google Shape;690;g3adb604a04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3700" y="1562325"/>
            <a:ext cx="1783992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g3adb604a04d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925" y="1562325"/>
            <a:ext cx="189475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g3adb604a04d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3125" y="1562325"/>
            <a:ext cx="1848894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g3adb604a04d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81300" y="1562325"/>
            <a:ext cx="1650148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adb604a04d_0_8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Experiments</a:t>
            </a:r>
            <a:endParaRPr/>
          </a:p>
        </p:txBody>
      </p:sp>
      <p:sp>
        <p:nvSpPr>
          <p:cNvPr id="699" name="Google Shape;699;g3adb604a04d_0_8"/>
          <p:cNvSpPr txBox="1"/>
          <p:nvPr/>
        </p:nvSpPr>
        <p:spPr>
          <a:xfrm>
            <a:off x="798450" y="1250775"/>
            <a:ext cx="7704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 Settings</a:t>
            </a:r>
            <a:endParaRPr sz="1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0" name="Google Shape;700;g3adb604a04d_0_8"/>
          <p:cNvSpPr txBox="1"/>
          <p:nvPr/>
        </p:nvSpPr>
        <p:spPr>
          <a:xfrm>
            <a:off x="719925" y="1758150"/>
            <a:ext cx="8046000" cy="3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Dataset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RICO (66k, 25 element types)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PubLayNet (350k, 5 elements types)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 Architecture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4-layer Transformer network, 8 attention heads,  model dimension of 512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Optimizer Settings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AdamW optimizer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Rate 0.0005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Loss Function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Loss = MSE + 0.2 *L1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adb604a04d_0_277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Experiments</a:t>
            </a:r>
            <a:endParaRPr/>
          </a:p>
        </p:txBody>
      </p:sp>
      <p:sp>
        <p:nvSpPr>
          <p:cNvPr id="706" name="Google Shape;706;g3adb604a04d_0_277"/>
          <p:cNvSpPr txBox="1"/>
          <p:nvPr/>
        </p:nvSpPr>
        <p:spPr>
          <a:xfrm>
            <a:off x="798450" y="1250775"/>
            <a:ext cx="7704000" cy="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Evaluation Metrics</a:t>
            </a:r>
            <a:endParaRPr sz="1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7" name="Google Shape;707;g3adb604a04d_0_277"/>
          <p:cNvSpPr txBox="1"/>
          <p:nvPr/>
        </p:nvSpPr>
        <p:spPr>
          <a:xfrm>
            <a:off x="719925" y="1758150"/>
            <a:ext cx="8046000" cy="3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Fréchet Inception Distance (FID)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○"/>
            </a:pPr>
            <a:r>
              <a:rPr lang="en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a pre-trained neural to extract features from both real layouts and generated layouts, compares these two feature distributions</a:t>
            </a: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Alignment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○"/>
            </a:pPr>
            <a:r>
              <a:rPr lang="en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 defined as the average minimum distance for each element to its nearest neighbor's alignment line</a:t>
            </a: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Overlap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○"/>
            </a:pPr>
            <a:r>
              <a:rPr lang="en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Total area of intersection between bounding boxes of elements</a:t>
            </a: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Maximum Intersection over Union (mIoU)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○"/>
            </a:pPr>
            <a:r>
              <a:rPr lang="en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each generated layout, it finds the "best matching" real layout in the test set</a:t>
            </a:r>
            <a:endParaRPr sz="16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a6491de313_0_0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/>
              <a:t>Introduction</a:t>
            </a:r>
            <a:endParaRPr/>
          </a:p>
        </p:txBody>
      </p:sp>
      <p:sp>
        <p:nvSpPr>
          <p:cNvPr id="557" name="Google Shape;557;g3a6491de313_0_0"/>
          <p:cNvSpPr txBox="1"/>
          <p:nvPr/>
        </p:nvSpPr>
        <p:spPr>
          <a:xfrm>
            <a:off x="719925" y="1398000"/>
            <a:ext cx="7704000" cy="3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recent layout generation models are based on the </a:t>
            </a: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diffusion framework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8" name="Google Shape;558;g3a6491de31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4066" y="2002771"/>
            <a:ext cx="5095718" cy="278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adb604a04d_0_288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  <p:sp>
        <p:nvSpPr>
          <p:cNvPr id="713" name="Google Shape;713;g3adb604a04d_0_288"/>
          <p:cNvSpPr txBox="1"/>
          <p:nvPr/>
        </p:nvSpPr>
        <p:spPr>
          <a:xfrm>
            <a:off x="-127974" y="2057033"/>
            <a:ext cx="2713231" cy="43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any constraints</a:t>
            </a:r>
            <a:endParaRPr sz="1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4" name="Google Shape;714;g3adb604a04d_0_288"/>
          <p:cNvSpPr txBox="1"/>
          <p:nvPr/>
        </p:nvSpPr>
        <p:spPr>
          <a:xfrm>
            <a:off x="-127977" y="3236858"/>
            <a:ext cx="2713231" cy="43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element types</a:t>
            </a:r>
            <a:endParaRPr sz="1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5" name="Google Shape;715;g3adb604a04d_0_288"/>
          <p:cNvSpPr txBox="1"/>
          <p:nvPr/>
        </p:nvSpPr>
        <p:spPr>
          <a:xfrm>
            <a:off x="-127977" y="4114825"/>
            <a:ext cx="2713231" cy="43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elements types and sizes</a:t>
            </a:r>
            <a:endParaRPr sz="1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6" name="Google Shape;716;g3adb604a04d_0_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6059" y="1076313"/>
            <a:ext cx="6007866" cy="3916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  <p:pic>
        <p:nvPicPr>
          <p:cNvPr id="722" name="Google Shape;7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8481" y="1195353"/>
            <a:ext cx="7811968" cy="344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adb604a04d_0_296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</a:t>
            </a:r>
            <a:endParaRPr/>
          </a:p>
        </p:txBody>
      </p:sp>
      <p:pic>
        <p:nvPicPr>
          <p:cNvPr id="728" name="Google Shape;728;g3adb604a04d_0_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7050" y="1230400"/>
            <a:ext cx="7549899" cy="3051449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g3adb604a04d_0_296"/>
          <p:cNvSpPr txBox="1"/>
          <p:nvPr/>
        </p:nvSpPr>
        <p:spPr>
          <a:xfrm>
            <a:off x="503791" y="4347581"/>
            <a:ext cx="4691664" cy="43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Completion: Partial layout missing up to 20% of its elements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</a:pPr>
            <a:endParaRPr sz="1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9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/>
          </a:p>
        </p:txBody>
      </p:sp>
      <p:sp>
        <p:nvSpPr>
          <p:cNvPr id="735" name="Google Shape;735;p9"/>
          <p:cNvSpPr txBox="1"/>
          <p:nvPr/>
        </p:nvSpPr>
        <p:spPr>
          <a:xfrm>
            <a:off x="719925" y="1305098"/>
            <a:ext cx="8046000" cy="366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works to apply Flow Matching specifically to the task of Layout Generation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designed a flexible conditioning scheme (using masks) that allows a single model to handle multiple diverse tasks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addresses the slow inference speed of Diffusion Models.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solves the issue of noisy and complexed generation paths.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6"/>
          <p:cNvSpPr txBox="1">
            <a:spLocks noGrp="1"/>
          </p:cNvSpPr>
          <p:nvPr>
            <p:ph type="title"/>
          </p:nvPr>
        </p:nvSpPr>
        <p:spPr>
          <a:xfrm flipH="1">
            <a:off x="720000" y="2008725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Thanks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/>
              <a:t>Introduction</a:t>
            </a:r>
            <a:endParaRPr/>
          </a:p>
        </p:txBody>
      </p:sp>
      <p:sp>
        <p:nvSpPr>
          <p:cNvPr id="564" name="Google Shape;564;p2"/>
          <p:cNvSpPr txBox="1"/>
          <p:nvPr/>
        </p:nvSpPr>
        <p:spPr>
          <a:xfrm>
            <a:off x="719925" y="1398000"/>
            <a:ext cx="7704000" cy="3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Drawbacks of diffusion models</a:t>
            </a:r>
            <a:endParaRPr sz="1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Noisy Trajectory: </a:t>
            </a:r>
            <a:b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changes directions due to the added noise.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Longer Inference Time</a:t>
            </a: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b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a result of the noisy, circuitous path, diffusion models tend to require more sampling steps, leading to longer inference time compared to flow-based models.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a6491de313_0_26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/>
              <a:t>Introduction</a:t>
            </a:r>
            <a:endParaRPr/>
          </a:p>
        </p:txBody>
      </p:sp>
      <p:sp>
        <p:nvSpPr>
          <p:cNvPr id="570" name="Google Shape;570;g3a6491de313_0_26"/>
          <p:cNvSpPr txBox="1"/>
          <p:nvPr/>
        </p:nvSpPr>
        <p:spPr>
          <a:xfrm>
            <a:off x="719925" y="1398000"/>
            <a:ext cx="7704000" cy="3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LayoutFlow: </a:t>
            </a: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generative framework </a:t>
            </a: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based on flow matching</a:t>
            </a:r>
            <a:endParaRPr sz="1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Producing Smooth Trajectories</a:t>
            </a: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It generates smooth trajectories for moving the sample from the base distribution to the final layout.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Faster Inference</a:t>
            </a: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By requiring fewer sampling steps (due to the smooth, direct path), it achieves shorter inference time.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a6491de313_0_13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/>
              <a:t>Introduction</a:t>
            </a:r>
            <a:endParaRPr/>
          </a:p>
        </p:txBody>
      </p:sp>
      <p:sp>
        <p:nvSpPr>
          <p:cNvPr id="576" name="Google Shape;576;g3a6491de313_0_13"/>
          <p:cNvSpPr txBox="1"/>
          <p:nvPr/>
        </p:nvSpPr>
        <p:spPr>
          <a:xfrm>
            <a:off x="2279125" y="4720025"/>
            <a:ext cx="4129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Fig.1: Comparison of different layout generation trajectories.</a:t>
            </a:r>
            <a:endParaRPr sz="12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7" name="Google Shape;577;g3a6491de313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6931" y="1095600"/>
            <a:ext cx="5016151" cy="358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/>
              <a:t>Introduction</a:t>
            </a:r>
            <a:endParaRPr/>
          </a:p>
        </p:txBody>
      </p:sp>
      <p:sp>
        <p:nvSpPr>
          <p:cNvPr id="586" name="Google Shape;586;p7"/>
          <p:cNvSpPr txBox="1"/>
          <p:nvPr/>
        </p:nvSpPr>
        <p:spPr>
          <a:xfrm>
            <a:off x="2552877" y="4572617"/>
            <a:ext cx="4129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Fig.1: Comparison of different layout generation trajectories.</a:t>
            </a:r>
            <a:endParaRPr sz="12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7" name="Google Shape;5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8722" y="1622064"/>
            <a:ext cx="2085531" cy="257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2815" y="1622064"/>
            <a:ext cx="2069625" cy="257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2440" y="1622063"/>
            <a:ext cx="2054178" cy="2570341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7"/>
          <p:cNvSpPr txBox="1"/>
          <p:nvPr/>
        </p:nvSpPr>
        <p:spPr>
          <a:xfrm>
            <a:off x="1202698" y="4149370"/>
            <a:ext cx="2084093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 Matching</a:t>
            </a:r>
            <a:endParaRPr sz="12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1" name="Google Shape;591;p7"/>
          <p:cNvSpPr txBox="1"/>
          <p:nvPr/>
        </p:nvSpPr>
        <p:spPr>
          <a:xfrm>
            <a:off x="3385466" y="4192404"/>
            <a:ext cx="2084093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Discrete Diffussion</a:t>
            </a:r>
            <a:endParaRPr sz="12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2" name="Google Shape;592;p7"/>
          <p:cNvSpPr txBox="1"/>
          <p:nvPr/>
        </p:nvSpPr>
        <p:spPr>
          <a:xfrm>
            <a:off x="5546042" y="4163715"/>
            <a:ext cx="2084093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Continuous Diffussion</a:t>
            </a:r>
            <a:endParaRPr sz="12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a6491de313_0_43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Work</a:t>
            </a:r>
            <a:endParaRPr/>
          </a:p>
        </p:txBody>
      </p:sp>
      <p:sp>
        <p:nvSpPr>
          <p:cNvPr id="598" name="Google Shape;598;g3a6491de313_0_43"/>
          <p:cNvSpPr txBox="1"/>
          <p:nvPr/>
        </p:nvSpPr>
        <p:spPr>
          <a:xfrm>
            <a:off x="719925" y="1398000"/>
            <a:ext cx="7704000" cy="3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 Matching &amp; Diffusion Models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defining a path between a simple noise distribution (like Gaussian noise) and the complex data distribution (the final generated layout). The key difference is how they traverse this path.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Diffusion Models: SDE (Stochastic Differential Equation)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Noise is added during the generation process.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 because they use the SDE formulation for denoising.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 Matching Models: ODE (Ordinary Differential Equation)</a:t>
            </a:r>
            <a:endParaRPr sz="1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noise is added at any point during this transport.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○"/>
            </a:pPr>
            <a:r>
              <a:rPr lang="en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FAST because they use simpler ODE to solve the generation process.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aa5451949d_0_6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Work</a:t>
            </a:r>
            <a:endParaRPr/>
          </a:p>
        </p:txBody>
      </p:sp>
      <p:sp>
        <p:nvSpPr>
          <p:cNvPr id="604" name="Google Shape;604;g3aa5451949d_0_6"/>
          <p:cNvSpPr txBox="1"/>
          <p:nvPr/>
        </p:nvSpPr>
        <p:spPr>
          <a:xfrm>
            <a:off x="719925" y="1398000"/>
            <a:ext cx="7704000" cy="70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Flow Matching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3aa5451949d_0_6"/>
          <p:cNvSpPr/>
          <p:nvPr/>
        </p:nvSpPr>
        <p:spPr>
          <a:xfrm>
            <a:off x="1259057" y="2590553"/>
            <a:ext cx="5451231" cy="72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6" name="Google Shape;606;g3aa5451949d_0_6"/>
          <p:cNvSpPr txBox="1"/>
          <p:nvPr/>
        </p:nvSpPr>
        <p:spPr>
          <a:xfrm>
            <a:off x="1423476" y="2477084"/>
            <a:ext cx="6559939" cy="7051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740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3aa5451949d_0_6"/>
          <p:cNvSpPr txBox="1"/>
          <p:nvPr/>
        </p:nvSpPr>
        <p:spPr>
          <a:xfrm>
            <a:off x="1111642" y="3556168"/>
            <a:ext cx="6559939" cy="7051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982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8" name="Google Shape;608;g3aa5451949d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66595" y="1944100"/>
            <a:ext cx="504825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aa5451949d_1_1"/>
          <p:cNvSpPr txBox="1">
            <a:spLocks noGrp="1"/>
          </p:cNvSpPr>
          <p:nvPr>
            <p:ph type="title" idx="429496729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Related Work</a:t>
            </a:r>
            <a:endParaRPr/>
          </a:p>
        </p:txBody>
      </p:sp>
      <p:sp>
        <p:nvSpPr>
          <p:cNvPr id="614" name="Google Shape;614;g3aa5451949d_1_1"/>
          <p:cNvSpPr txBox="1"/>
          <p:nvPr/>
        </p:nvSpPr>
        <p:spPr>
          <a:xfrm>
            <a:off x="719925" y="1398000"/>
            <a:ext cx="7704000" cy="3745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5" name="Google Shape;615;g3aa5451949d_1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7275" y="2254356"/>
            <a:ext cx="5829300" cy="4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g3aa5451949d_1_1"/>
          <p:cNvSpPr txBox="1"/>
          <p:nvPr/>
        </p:nvSpPr>
        <p:spPr>
          <a:xfrm>
            <a:off x="1512262" y="2884135"/>
            <a:ext cx="6559939" cy="70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g3aa5451949d_1_1"/>
          <p:cNvSpPr txBox="1"/>
          <p:nvPr/>
        </p:nvSpPr>
        <p:spPr>
          <a:xfrm>
            <a:off x="1512261" y="2782171"/>
            <a:ext cx="6559939" cy="175596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Korean Aesthetic Pitch Deck by Slidesgo">
  <a:themeElements>
    <a:clrScheme name="Simple Light">
      <a:dk1>
        <a:srgbClr val="1E1E1E"/>
      </a:dk1>
      <a:lt1>
        <a:srgbClr val="664B34"/>
      </a:lt1>
      <a:dk2>
        <a:srgbClr val="887C62"/>
      </a:dk2>
      <a:lt2>
        <a:srgbClr val="D4CBBB"/>
      </a:lt2>
      <a:accent1>
        <a:srgbClr val="E7E2D6"/>
      </a:accent1>
      <a:accent2>
        <a:srgbClr val="F3F3F3"/>
      </a:accent2>
      <a:accent3>
        <a:srgbClr val="E2B0A6"/>
      </a:accent3>
      <a:accent4>
        <a:srgbClr val="FFFFFF"/>
      </a:accent4>
      <a:accent5>
        <a:srgbClr val="FFFFFF"/>
      </a:accent5>
      <a:accent6>
        <a:srgbClr val="FFFFFF"/>
      </a:accent6>
      <a:hlink>
        <a:srgbClr val="1E1E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937</Words>
  <Application>Microsoft Office PowerPoint</Application>
  <PresentationFormat>如螢幕大小 (16:9)</PresentationFormat>
  <Paragraphs>147</Paragraphs>
  <Slides>24</Slides>
  <Notes>24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Nunito Light</vt:lpstr>
      <vt:lpstr>Kulim Park</vt:lpstr>
      <vt:lpstr>Manrope</vt:lpstr>
      <vt:lpstr>Times New Roman</vt:lpstr>
      <vt:lpstr>PT Sans</vt:lpstr>
      <vt:lpstr>Arial</vt:lpstr>
      <vt:lpstr>Minimalist Korean Aesthetic Pitch Deck by Slidesgo</vt:lpstr>
      <vt:lpstr>LayoutFlow: Flow Matching for Layout Generation</vt:lpstr>
      <vt:lpstr>Introduction</vt:lpstr>
      <vt:lpstr>Introduction</vt:lpstr>
      <vt:lpstr>Introduction</vt:lpstr>
      <vt:lpstr>Introduction</vt:lpstr>
      <vt:lpstr>Introduction</vt:lpstr>
      <vt:lpstr>Related Work</vt:lpstr>
      <vt:lpstr>Related Work</vt:lpstr>
      <vt:lpstr>Related Work</vt:lpstr>
      <vt:lpstr>Layout Flow</vt:lpstr>
      <vt:lpstr>Layout Flow</vt:lpstr>
      <vt:lpstr>Layout Flow</vt:lpstr>
      <vt:lpstr>Layout Flow</vt:lpstr>
      <vt:lpstr>Network Architecture</vt:lpstr>
      <vt:lpstr>Network Architecture</vt:lpstr>
      <vt:lpstr>Network Architecture</vt:lpstr>
      <vt:lpstr>Conditioning Mechanism</vt:lpstr>
      <vt:lpstr>Experiments</vt:lpstr>
      <vt:lpstr>Experiments</vt:lpstr>
      <vt:lpstr>Results</vt:lpstr>
      <vt:lpstr>Results</vt:lpstr>
      <vt:lpstr>Results</vt:lpstr>
      <vt:lpstr>Conclusion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LayoutFlow: Flow Matching for Layout Generation</dc:title>
  <dc:creator>CaramelYo</dc:creator>
  <cp:lastModifiedBy>CaramelYo</cp:lastModifiedBy>
  <cp:revision>2</cp:revision>
  <dcterms:modified xsi:type="dcterms:W3CDTF">2025-12-23T08:41:24Z</dcterms:modified>
</cp:coreProperties>
</file>