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2" r:id="rId9"/>
    <p:sldId id="261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1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D0CAA-DC91-43A4-B010-CE01FD19901D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7A2DE-E736-43DE-A282-EF73D7C5E2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0865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655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80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0523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9974B-ABE0-11B0-A772-C8CF1E507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313DF84C-FAC7-E6B9-C303-240CFE9FD7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B7E90D77-41E9-5A84-0E48-31967E27F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C30B276-82D5-F67A-CD04-A1C95E09F3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9031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65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729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9146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0913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304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967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143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7168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82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524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21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296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061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5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208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104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02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3AC44A5-2A3B-4621-8C6B-11361C6DF19A}" type="datetimeFigureOut">
              <a:rPr lang="zh-TW" altLang="en-US" smtClean="0"/>
              <a:t>2025/3/3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803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3967A1-11DC-7A2C-DCFD-2FF4A2C2F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01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AB77928-FA04-0C06-4961-0C8780642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598341"/>
            <a:ext cx="9440034" cy="2086533"/>
          </a:xfrm>
        </p:spPr>
        <p:txBody>
          <a:bodyPr>
            <a:normAutofit/>
          </a:bodyPr>
          <a:lstStyle/>
          <a:p>
            <a:r>
              <a:rPr lang="en-US" altLang="zh-TW" dirty="0"/>
              <a:t>2025/03/06</a:t>
            </a: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王語麟：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p76123031@gs.ncku.edu.tw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吳佩恩：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p76124817@gs.ncku.edu.tw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19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2F7B3-8965-8236-F7A1-174D47218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5CF58B-1371-1B0E-8EC9-0B4109F2F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Total Homework </a:t>
            </a:r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7AA44F-5CA7-A45F-7EAC-0725EC1583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rgbClr val="FF0000"/>
                </a:solidFill>
              </a:rPr>
              <a:t>3 – 4 </a:t>
            </a:r>
            <a:r>
              <a:rPr lang="en-US" altLang="zh-CN" b="1" dirty="0" err="1">
                <a:solidFill>
                  <a:srgbClr val="FF0000"/>
                </a:solidFill>
              </a:rPr>
              <a:t>homeworks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in this semester</a:t>
            </a:r>
          </a:p>
          <a:p>
            <a:r>
              <a:rPr lang="en-US" altLang="zh-TW" b="1" dirty="0">
                <a:solidFill>
                  <a:srgbClr val="FF0000"/>
                </a:solidFill>
              </a:rPr>
              <a:t>No exams </a:t>
            </a:r>
            <a:r>
              <a:rPr lang="en-US" altLang="zh-CN" dirty="0">
                <a:solidFill>
                  <a:schemeClr val="tx1"/>
                </a:solidFill>
              </a:rPr>
              <a:t>and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final project</a:t>
            </a:r>
            <a:endParaRPr lang="en-US" altLang="zh-TW" b="1" dirty="0">
              <a:solidFill>
                <a:srgbClr val="FF0000"/>
              </a:solidFill>
            </a:endParaRPr>
          </a:p>
          <a:p>
            <a:r>
              <a:rPr lang="en-US" altLang="zh-TW" dirty="0">
                <a:solidFill>
                  <a:schemeClr val="tx1"/>
                </a:solidFill>
              </a:rPr>
              <a:t>If a </a:t>
            </a:r>
            <a:r>
              <a:rPr lang="en-US" altLang="zh-CN" dirty="0">
                <a:solidFill>
                  <a:schemeClr val="tx1"/>
                </a:solidFill>
              </a:rPr>
              <a:t>homework</a:t>
            </a:r>
            <a:r>
              <a:rPr lang="en-US" altLang="zh-TW" dirty="0">
                <a:solidFill>
                  <a:schemeClr val="tx1"/>
                </a:solidFill>
              </a:rPr>
              <a:t> cannot be completed, submit a defective product </a:t>
            </a:r>
            <a:r>
              <a:rPr lang="en-US" altLang="zh-CN" dirty="0">
                <a:solidFill>
                  <a:schemeClr val="tx1"/>
                </a:solidFill>
              </a:rPr>
              <a:t>and you will get </a:t>
            </a:r>
            <a:r>
              <a:rPr lang="en-US" altLang="zh-CN" b="1" dirty="0">
                <a:solidFill>
                  <a:srgbClr val="FF0000"/>
                </a:solidFill>
              </a:rPr>
              <a:t>50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</a:rPr>
              <a:t>points</a:t>
            </a:r>
            <a:r>
              <a:rPr lang="en-US" altLang="zh-CN" sz="2000" dirty="0">
                <a:solidFill>
                  <a:schemeClr val="tx1"/>
                </a:solidFill>
              </a:rPr>
              <a:t>(Don't </a:t>
            </a:r>
            <a:r>
              <a:rPr lang="en-US" altLang="zh-CN" sz="2000" b="1" dirty="0">
                <a:solidFill>
                  <a:srgbClr val="FF0000"/>
                </a:solidFill>
              </a:rPr>
              <a:t>deliberately</a:t>
            </a:r>
            <a:r>
              <a:rPr lang="en-US" altLang="zh-CN" sz="2000" dirty="0">
                <a:solidFill>
                  <a:schemeClr val="tx1"/>
                </a:solidFill>
              </a:rPr>
              <a:t> not hand it in)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00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6126E2-E9D3-804F-14D1-D12CA806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EE1ED2-2E7F-5891-F4DF-0A5EA2422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Write an OpenGL application with the following features.</a:t>
            </a:r>
          </a:p>
          <a:p>
            <a:pPr lvl="1"/>
            <a:r>
              <a:rPr lang="en-US" altLang="zh-TW" sz="2000" dirty="0"/>
              <a:t>Load and render the 3d model.</a:t>
            </a:r>
          </a:p>
          <a:p>
            <a:pPr lvl="1"/>
            <a:r>
              <a:rPr lang="en-US" altLang="zh-TW" sz="2000" dirty="0"/>
              <a:t>Render the model with the texture.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274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C0417D-E385-9544-CFCD-13C50425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520D6D-00BA-AB27-CAEE-FBCC4C7A9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8FF796-8FED-3E4C-FED0-7F5E69492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4718"/>
            <a:ext cx="6096000" cy="487328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A5A3819-543D-4FBD-0B2D-45564826E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814" y="1984717"/>
            <a:ext cx="6131186" cy="487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1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B6D2DC7-C35F-F450-C800-9ADF43B05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468D8F-C2F2-F0ED-03F4-034021909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You can modify the sample code (recommend) or write your own code.</a:t>
            </a:r>
          </a:p>
          <a:p>
            <a:r>
              <a:rPr lang="en-US" altLang="zh-TW" sz="2400" dirty="0"/>
              <a:t>No limitation on Programming Language (sample is written in C++)</a:t>
            </a:r>
          </a:p>
          <a:p>
            <a:r>
              <a:rPr lang="en-US" altLang="zh-TW" sz="2400" dirty="0"/>
              <a:t>No limitation on Operating System</a:t>
            </a:r>
          </a:p>
          <a:p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8876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ED9671-DA0D-B1E3-248D-D78522F2A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Submission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23B6679-EC6F-2F4D-BC29-B9E584648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Compress your file into &lt;student ID&gt;_&lt;student Name&gt;.zip</a:t>
            </a:r>
          </a:p>
          <a:p>
            <a:pPr lvl="1"/>
            <a:r>
              <a:rPr lang="en-US" altLang="zh-TW" sz="2200" dirty="0"/>
              <a:t>e.g., P76123031_</a:t>
            </a:r>
            <a:r>
              <a:rPr lang="zh-CN" altLang="en-US" sz="2200" dirty="0"/>
              <a:t>王語麟</a:t>
            </a:r>
            <a:r>
              <a:rPr lang="en-US" altLang="zh-TW" sz="2200" dirty="0"/>
              <a:t>.zip</a:t>
            </a:r>
          </a:p>
          <a:p>
            <a:r>
              <a:rPr lang="en-US" altLang="zh-TW" sz="2400" dirty="0"/>
              <a:t>Your zip file should include:</a:t>
            </a:r>
          </a:p>
          <a:p>
            <a:pPr lvl="1"/>
            <a:r>
              <a:rPr lang="en-US" altLang="zh-TW" sz="2000" dirty="0"/>
              <a:t>Source Code</a:t>
            </a:r>
          </a:p>
          <a:p>
            <a:pPr lvl="1"/>
            <a:r>
              <a:rPr lang="en-US" altLang="zh-TW" sz="2000" dirty="0"/>
              <a:t>Demo Video</a:t>
            </a:r>
          </a:p>
          <a:p>
            <a:pPr lvl="1"/>
            <a:r>
              <a:rPr lang="en-US" altLang="zh-TW" sz="2000" dirty="0"/>
              <a:t>Report (pdf)</a:t>
            </a:r>
          </a:p>
          <a:p>
            <a:r>
              <a:rPr lang="en-US" altLang="zh-TW" sz="2400" dirty="0"/>
              <a:t>Upload to Moodle.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3112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454A-44D6-822E-70E4-F7A5A8892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C6C01-DB23-BF10-7949-342E8F5E4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Scoring Standard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5AF9A8-27AB-363B-8E13-2C609AA1F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Basic level starts at </a:t>
            </a:r>
            <a:r>
              <a:rPr lang="en-US" altLang="zh-CN" sz="2400" b="1" dirty="0">
                <a:solidFill>
                  <a:srgbClr val="FF0000"/>
                </a:solidFill>
              </a:rPr>
              <a:t>70 points</a:t>
            </a:r>
            <a:r>
              <a:rPr lang="en-US" altLang="zh-CN" sz="2400" dirty="0"/>
              <a:t>, with </a:t>
            </a:r>
            <a:r>
              <a:rPr lang="en-US" altLang="zh-CN" sz="2400" b="1" dirty="0">
                <a:solidFill>
                  <a:srgbClr val="FF0000"/>
                </a:solidFill>
              </a:rPr>
              <a:t>4 points </a:t>
            </a:r>
            <a:r>
              <a:rPr lang="en-US" altLang="zh-CN" sz="2400" dirty="0"/>
              <a:t>added for each bonus item completed, up to a </a:t>
            </a:r>
            <a:r>
              <a:rPr lang="en-US" altLang="zh-CN" sz="2400" b="1" dirty="0">
                <a:solidFill>
                  <a:srgbClr val="FF0000"/>
                </a:solidFill>
              </a:rPr>
              <a:t>maximum of 90 points</a:t>
            </a:r>
          </a:p>
          <a:p>
            <a:r>
              <a:rPr lang="en-US" altLang="zh-CN" sz="2400" dirty="0"/>
              <a:t>Report scores contribute between </a:t>
            </a:r>
            <a:r>
              <a:rPr lang="en-US" altLang="zh-CN" sz="2400" b="1" dirty="0">
                <a:solidFill>
                  <a:srgbClr val="FF0000"/>
                </a:solidFill>
              </a:rPr>
              <a:t>1 to 3 points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5759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E6B5E2-F513-E673-B978-F965515FD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r>
              <a:rPr lang="en-US" altLang="zh-TW" dirty="0"/>
              <a:t>Demo Video Example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ACFCB35-B24E-4078-035C-0D12BDF0D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0"/>
            <a:ext cx="12192000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video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include: 1) How to run the program (either from command line or IDE is OK) 2) The model with the texture 3)</a:t>
            </a:r>
            <a:r>
              <a:rPr lang="en-US" altLang="zh-CN" sz="2400" dirty="0"/>
              <a:t>Bonus:</a:t>
            </a:r>
            <a:r>
              <a:rPr lang="zh-CN" altLang="en-US" sz="2400" dirty="0"/>
              <a:t> </a:t>
            </a:r>
            <a:r>
              <a:rPr lang="en-US" altLang="zh-CN" sz="2400" dirty="0"/>
              <a:t>other features(T</a:t>
            </a:r>
            <a:r>
              <a:rPr lang="en-US" altLang="zh-TW" sz="2400" dirty="0"/>
              <a:t>une the scalar / Get different </a:t>
            </a:r>
            <a:r>
              <a:rPr lang="en-US" altLang="zh-TW" sz="2400"/>
              <a:t>view or </a:t>
            </a:r>
            <a:r>
              <a:rPr lang="en-US" altLang="zh-TW" sz="2400" dirty="0"/>
              <a:t>position of the camera.</a:t>
            </a:r>
            <a:endParaRPr lang="zh-TW" altLang="en-US" sz="2400" dirty="0"/>
          </a:p>
        </p:txBody>
      </p:sp>
      <p:pic>
        <p:nvPicPr>
          <p:cNvPr id="4" name="Demo">
            <a:hlinkClick r:id="" action="ppaction://media"/>
            <a:extLst>
              <a:ext uri="{FF2B5EF4-FFF2-40B4-BE49-F238E27FC236}">
                <a16:creationId xmlns:a16="http://schemas.microsoft.com/office/drawing/2014/main" id="{F1BCF884-C284-4D71-3C54-5FF1E2A7784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818.6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4158" y="2108348"/>
            <a:ext cx="8503684" cy="478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2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ECD330-06F4-1690-15DD-E7B2E8DF0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795"/>
            <a:ext cx="10353762" cy="970450"/>
          </a:xfrm>
        </p:spPr>
        <p:txBody>
          <a:bodyPr/>
          <a:lstStyle/>
          <a:p>
            <a:r>
              <a:rPr lang="en-US" altLang="zh-TW" dirty="0"/>
              <a:t>Report PDF Example</a:t>
            </a:r>
            <a:endParaRPr lang="zh-TW" altLang="en-US" dirty="0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59D45583-9489-95E1-183F-E53F28F6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71245"/>
            <a:ext cx="10353762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report should at least have:</a:t>
            </a:r>
          </a:p>
          <a:p>
            <a:pPr lvl="1"/>
            <a:r>
              <a:rPr lang="en-US" altLang="zh-TW" sz="2000" dirty="0"/>
              <a:t>Environment</a:t>
            </a:r>
          </a:p>
          <a:p>
            <a:pPr lvl="1"/>
            <a:r>
              <a:rPr lang="en-US" altLang="zh-TW" sz="2000" dirty="0"/>
              <a:t>Method description</a:t>
            </a:r>
          </a:p>
          <a:p>
            <a:pPr lvl="1"/>
            <a:r>
              <a:rPr lang="en-US" altLang="zh-TW" sz="2000" dirty="0"/>
              <a:t>How to run the program</a:t>
            </a:r>
          </a:p>
          <a:p>
            <a:endParaRPr lang="zh-TW" altLang="en-US" sz="24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D136868-27F2-6004-DB02-0FD4AB08D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0153"/>
          <a:stretch/>
        </p:blipFill>
        <p:spPr>
          <a:xfrm>
            <a:off x="1722576" y="2915072"/>
            <a:ext cx="8736200" cy="152982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1A12264-9EBB-7D4B-37D4-6FF450587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00" y="4444898"/>
            <a:ext cx="8736200" cy="21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14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5F0A5-82EC-8D8E-E9FB-115691540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Deadline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20075B-027D-9867-004C-5EB5FC0E9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time: 	</a:t>
            </a:r>
            <a:r>
              <a:rPr lang="en-US" altLang="zh-TW" b="1" dirty="0">
                <a:solidFill>
                  <a:srgbClr val="FF0000"/>
                </a:solidFill>
              </a:rPr>
              <a:t>2025/03/20 (</a:t>
            </a:r>
            <a:r>
              <a:rPr lang="en-US" altLang="zh-CN" b="1" dirty="0">
                <a:solidFill>
                  <a:srgbClr val="FF0000"/>
                </a:solidFill>
              </a:rPr>
              <a:t>Thur</a:t>
            </a:r>
            <a:r>
              <a:rPr lang="en-US" altLang="zh-TW" b="1" dirty="0">
                <a:solidFill>
                  <a:srgbClr val="FF0000"/>
                </a:solidFill>
              </a:rPr>
              <a:t>.) 23:55</a:t>
            </a:r>
          </a:p>
          <a:p>
            <a:r>
              <a:rPr lang="en-US" altLang="zh-TW" dirty="0"/>
              <a:t>After </a:t>
            </a:r>
            <a:r>
              <a:rPr lang="en-US" altLang="zh-TW" b="1" dirty="0">
                <a:solidFill>
                  <a:srgbClr val="FF0000"/>
                </a:solidFill>
              </a:rPr>
              <a:t>2025/03/20 (</a:t>
            </a:r>
            <a:r>
              <a:rPr lang="en-US" altLang="zh-CN" b="1" dirty="0">
                <a:solidFill>
                  <a:srgbClr val="FF0000"/>
                </a:solidFill>
              </a:rPr>
              <a:t>Thur</a:t>
            </a:r>
            <a:r>
              <a:rPr lang="en-US" altLang="zh-TW" b="1" dirty="0">
                <a:solidFill>
                  <a:srgbClr val="FF0000"/>
                </a:solidFill>
              </a:rPr>
              <a:t>.) 23:55</a:t>
            </a:r>
            <a:r>
              <a:rPr lang="en-US" altLang="zh-TW" dirty="0"/>
              <a:t>, I’ll score your homework, and announce the score on moodle.</a:t>
            </a:r>
          </a:p>
          <a:p>
            <a:r>
              <a:rPr lang="en-US" altLang="zh-TW" dirty="0"/>
              <a:t>If you have any problem with the score you get, please email to </a:t>
            </a:r>
            <a:r>
              <a:rPr lang="en-US" altLang="zh-CN" dirty="0"/>
              <a:t>TA </a:t>
            </a:r>
            <a:r>
              <a:rPr lang="en-US" altLang="zh-TW" dirty="0"/>
              <a:t>and resubmit the new version to moodle before </a:t>
            </a:r>
            <a:r>
              <a:rPr lang="en-US" altLang="zh-TW" b="1" dirty="0">
                <a:solidFill>
                  <a:srgbClr val="FF0000"/>
                </a:solidFill>
              </a:rPr>
              <a:t>2025/03/27 (Mon.) 23:55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610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365</TotalTime>
  <Words>348</Words>
  <Application>Microsoft Office PowerPoint</Application>
  <PresentationFormat>宽屏</PresentationFormat>
  <Paragraphs>45</Paragraphs>
  <Slides>10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Calibri</vt:lpstr>
      <vt:lpstr>Times New Roman</vt:lpstr>
      <vt:lpstr>Wingdings 2</vt:lpstr>
      <vt:lpstr>common</vt:lpstr>
      <vt:lpstr>Homework 01</vt:lpstr>
      <vt:lpstr>Objectives</vt:lpstr>
      <vt:lpstr>Objectives</vt:lpstr>
      <vt:lpstr>Requirements</vt:lpstr>
      <vt:lpstr>Submission</vt:lpstr>
      <vt:lpstr>Scoring Standard</vt:lpstr>
      <vt:lpstr>Demo Video Example</vt:lpstr>
      <vt:lpstr>Report PDF Example</vt:lpstr>
      <vt:lpstr>Deadline</vt:lpstr>
      <vt:lpstr>Total Homework Requirements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Homework 01</dc:title>
  <dc:creator>張浩綸 CHANG HAO-LUN</dc:creator>
  <cp:lastModifiedBy>语麟 王</cp:lastModifiedBy>
  <cp:revision>40</cp:revision>
  <dcterms:created xsi:type="dcterms:W3CDTF">2023-09-14T05:36:32Z</dcterms:created>
  <dcterms:modified xsi:type="dcterms:W3CDTF">2025-03-03T15:05:54Z</dcterms:modified>
</cp:coreProperties>
</file>