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5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06:03:46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06:03:53.0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06:20:48.34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06:20:55.47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20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81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330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42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738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5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770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446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834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一張含有 圖形, 地圖, 藝術, 圖解 的圖片&#10;&#10;AI 產生的內容可能不正確。">
            <a:extLst>
              <a:ext uri="{FF2B5EF4-FFF2-40B4-BE49-F238E27FC236}">
                <a16:creationId xmlns:a16="http://schemas.microsoft.com/office/drawing/2014/main" id="{4077CF14-04A8-46D4-3E58-9001A52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3136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DE48D66-7B23-7A05-FBCF-B49AEDBC3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700" dirty="0">
                <a:solidFill>
                  <a:srgbClr val="FFFFFF"/>
                </a:solidFill>
              </a:rPr>
              <a:t>Yuan: Yielding Unblemished Aesthetics through a Unified Network for</a:t>
            </a:r>
            <a:br>
              <a:rPr lang="en-US" altLang="zh-TW" sz="3700" dirty="0">
                <a:solidFill>
                  <a:srgbClr val="FFFFFF"/>
                </a:solidFill>
              </a:rPr>
            </a:br>
            <a:r>
              <a:rPr lang="en-US" altLang="zh-TW" sz="3700" dirty="0">
                <a:solidFill>
                  <a:srgbClr val="FFFFFF"/>
                </a:solidFill>
              </a:rPr>
              <a:t>Visual Imperfections Removal in Generated Images</a:t>
            </a:r>
            <a:endParaRPr lang="zh-TW" altLang="en-US" sz="37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9C16DB-ED8D-1E82-466A-0832A9D47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dirty="0">
                <a:solidFill>
                  <a:srgbClr val="FFFFFF"/>
                </a:solidFill>
              </a:rPr>
              <a:t>Kuan Yun Chao</a:t>
            </a:r>
          </a:p>
          <a:p>
            <a:pPr algn="ctr"/>
            <a:r>
              <a:rPr lang="zh-TW" altLang="en-US" dirty="0">
                <a:solidFill>
                  <a:srgbClr val="FFFFFF"/>
                </a:solidFill>
              </a:rPr>
              <a:t>趙冠雲</a:t>
            </a:r>
            <a:endParaRPr lang="en-US" altLang="zh-TW" dirty="0">
              <a:solidFill>
                <a:srgbClr val="FFFFFF"/>
              </a:solidFill>
            </a:endParaRPr>
          </a:p>
          <a:p>
            <a:pPr algn="ctr"/>
            <a:r>
              <a:rPr lang="en-US" altLang="zh-TW" dirty="0">
                <a:solidFill>
                  <a:srgbClr val="FFFFFF"/>
                </a:solidFill>
              </a:rPr>
              <a:t>03/05/2025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A2CBEC-4F23-437D-9D03-9968C9B7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94120" y="-1094120"/>
            <a:ext cx="1085312" cy="327355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64A856-A4F6-4068-9AC3-7B38A00D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983E8C-44FB-463B-B6B0-B53E96AC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AD7FCC-3422-42C3-A2AD-69ADFEA6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ECA670-C540-4DCE-8F03-EC843D518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CB6083-DDE0-460C-987E-E64587630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378004C4-6786-473C-BB2A-AAA6EF115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455376B6-DAB5-4A34-A8BE-15DE02CAF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EC2A85A1-668E-48DF-A484-FADE64BE6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6C5EE-54EB-4800-8860-E622EEDE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626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2DD39F-575D-8AC0-7094-9B407453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1739355"/>
          </a:xfrm>
        </p:spPr>
        <p:txBody>
          <a:bodyPr anchor="t">
            <a:normAutofit/>
          </a:bodyPr>
          <a:lstStyle/>
          <a:p>
            <a:r>
              <a:rPr lang="en-US" altLang="zh-TW" dirty="0"/>
              <a:t>Contributions &amp; Limitations </a:t>
            </a:r>
            <a:endParaRPr lang="zh-TW" alt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041FB4-0B05-A16A-6808-020308E0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1"/>
            <a:ext cx="4159233" cy="139623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sz="1700" dirty="0"/>
              <a:t>Automated imperfection detection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sz="1700" dirty="0"/>
              <a:t>Context-aware inpainting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sz="1700" dirty="0"/>
              <a:t>Comprehensive validation?</a:t>
            </a:r>
            <a:endParaRPr lang="zh-TW" altLang="en-US" sz="1700" dirty="0"/>
          </a:p>
        </p:txBody>
      </p:sp>
      <p:pic>
        <p:nvPicPr>
          <p:cNvPr id="5" name="圖片 4" descr="一張含有 文字, 螢幕擷取畫面, 戶外 的圖片&#10;&#10;AI 產生的內容可能不正確。">
            <a:extLst>
              <a:ext uri="{FF2B5EF4-FFF2-40B4-BE49-F238E27FC236}">
                <a16:creationId xmlns:a16="http://schemas.microsoft.com/office/drawing/2014/main" id="{613FA7C2-3B7A-5B69-A579-8051A460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2"/>
          <a:stretch/>
        </p:blipFill>
        <p:spPr>
          <a:xfrm>
            <a:off x="20" y="2865265"/>
            <a:ext cx="12191980" cy="39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27B035-1235-E25E-5785-B36E1D23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3041895" cy="145509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Related work &amp; Motivation </a:t>
            </a:r>
            <a:endParaRPr lang="zh-TW" alt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7BBEB9-DD7A-2F09-14D4-C6312856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4351905"/>
            <a:ext cx="4663649" cy="24085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zh-TW" dirty="0"/>
              <a:t>-       GANs, VAEs, DALL-E, Diffusion Models, etc.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dirty="0"/>
              <a:t>Concept removal</a:t>
            </a:r>
          </a:p>
          <a:p>
            <a:pPr lvl="2">
              <a:lnSpc>
                <a:spcPct val="100000"/>
              </a:lnSpc>
            </a:pPr>
            <a:r>
              <a:rPr lang="en-US" altLang="zh-TW" dirty="0"/>
              <a:t>Adv train, gen model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dirty="0"/>
              <a:t>Watermark removal</a:t>
            </a:r>
          </a:p>
          <a:p>
            <a:pPr lvl="2">
              <a:lnSpc>
                <a:spcPct val="100000"/>
              </a:lnSpc>
            </a:pPr>
            <a:r>
              <a:rPr lang="en-US" altLang="zh-TW" dirty="0" err="1"/>
              <a:t>Cnn</a:t>
            </a:r>
            <a:r>
              <a:rPr lang="en-US" altLang="zh-TW" dirty="0"/>
              <a:t> </a:t>
            </a:r>
            <a:r>
              <a:rPr lang="en-US" altLang="zh-TW" dirty="0" err="1"/>
              <a:t>freq</a:t>
            </a:r>
            <a:r>
              <a:rPr lang="en-US" altLang="zh-TW" dirty="0"/>
              <a:t> </a:t>
            </a:r>
            <a:r>
              <a:rPr lang="en-US" altLang="zh-TW" dirty="0" err="1"/>
              <a:t>filt</a:t>
            </a:r>
            <a:endParaRPr lang="en-US" altLang="zh-TW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dirty="0"/>
              <a:t>Shadow Handing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dirty="0"/>
              <a:t>Editing Complex Scenes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altLang="zh-TW" dirty="0"/>
              <a:t>User Interactions </a:t>
            </a:r>
            <a:endParaRPr lang="zh-TW" altLang="en-US" dirty="0"/>
          </a:p>
        </p:txBody>
      </p:sp>
      <p:pic>
        <p:nvPicPr>
          <p:cNvPr id="5" name="圖片 4" descr="一張含有 文字, 螢幕擷取畫面, 哺乳動物 的圖片&#10;&#10;AI 產生的內容可能不正確。">
            <a:extLst>
              <a:ext uri="{FF2B5EF4-FFF2-40B4-BE49-F238E27FC236}">
                <a16:creationId xmlns:a16="http://schemas.microsoft.com/office/drawing/2014/main" id="{94865776-2FAC-5AC2-9106-D0FB770D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87" y="1714"/>
            <a:ext cx="8833870" cy="4328596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68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178125A-22BA-2B8C-BBF3-CFD1883C8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65" y="0"/>
            <a:ext cx="11393935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381FD0F-1D57-C82C-AD4B-65831CCB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73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933A8B-309A-B588-8B43-D405E072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en-US" altLang="zh-TW" dirty="0"/>
              <a:t>Cont.</a:t>
            </a:r>
            <a:endParaRPr lang="zh-TW" alt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5EE8A6-C588-AFF8-6410-590E22BE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SD for T2I</a:t>
            </a:r>
          </a:p>
          <a:p>
            <a:pPr marL="342900" indent="-342900">
              <a:buFontTx/>
              <a:buChar char="-"/>
            </a:pPr>
            <a:r>
              <a:rPr lang="en-US" dirty="0"/>
              <a:t>Ground DINO (DETR with Improved No-objects)</a:t>
            </a:r>
          </a:p>
          <a:p>
            <a:pPr marL="342900" indent="-342900">
              <a:buFontTx/>
              <a:buChar char="-"/>
            </a:pPr>
            <a:r>
              <a:rPr lang="en-US" dirty="0"/>
              <a:t>SAM (Segment Anything Model) 4 shadow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LaMa</a:t>
            </a:r>
            <a:r>
              <a:rPr lang="en-US" dirty="0"/>
              <a:t> (Large Mask Inpainting) vs SD</a:t>
            </a:r>
          </a:p>
          <a:p>
            <a:pPr marL="342900" indent="-342900">
              <a:buFontTx/>
              <a:buChar char="-"/>
            </a:pPr>
            <a:r>
              <a:rPr lang="en-US" dirty="0"/>
              <a:t>Florence 2 captioning</a:t>
            </a:r>
          </a:p>
          <a:p>
            <a:pPr marL="800100" lvl="2" indent="-342900">
              <a:buFontTx/>
              <a:buChar char="-"/>
            </a:pPr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4097200E-6E91-F29A-DE4B-312344BE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590" y="104311"/>
            <a:ext cx="6306430" cy="664937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EAD00CC-242A-200B-48E6-61CA4B837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43" y="101018"/>
            <a:ext cx="5653747" cy="14265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0A604E6-E65D-6066-9F86-5860FB8E4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09" y="1639581"/>
            <a:ext cx="3912062" cy="6924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842DDBC-17F5-E87C-2B1A-B60C6540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7687"/>
            <a:ext cx="5925377" cy="7525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9C16F4B5-2DFC-4C99-5742-3DDC29E33F64}"/>
                  </a:ext>
                </a:extLst>
              </p14:cNvPr>
              <p14:cNvContentPartPr/>
              <p14:nvPr/>
            </p14:nvContentPartPr>
            <p14:xfrm>
              <a:off x="10402329" y="3305868"/>
              <a:ext cx="360" cy="360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9C16F4B5-2DFC-4C99-5742-3DDC29E33F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6209" y="3299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A41B0CAF-B2E4-BA57-E5F0-751F961771B4}"/>
                  </a:ext>
                </a:extLst>
              </p14:cNvPr>
              <p14:cNvContentPartPr/>
              <p14:nvPr/>
            </p14:nvContentPartPr>
            <p14:xfrm>
              <a:off x="10394409" y="3297948"/>
              <a:ext cx="360" cy="360"/>
            </p14:xfrm>
          </p:contentPart>
        </mc:Choice>
        <mc:Fallback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A41B0CAF-B2E4-BA57-E5F0-751F961771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1769" y="323530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CFB5353C-2295-BDB5-278C-A233C48058D5}"/>
                  </a:ext>
                </a:extLst>
              </p14:cNvPr>
              <p14:cNvContentPartPr/>
              <p14:nvPr/>
            </p14:nvContentPartPr>
            <p14:xfrm>
              <a:off x="5423889" y="5963028"/>
              <a:ext cx="360" cy="360"/>
            </p14:xfrm>
          </p:contentPart>
        </mc:Choice>
        <mc:Fallback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CFB5353C-2295-BDB5-278C-A233C48058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0889" y="590002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60D346FB-DCC6-173B-B2A3-2678E1EBE98C}"/>
                  </a:ext>
                </a:extLst>
              </p14:cNvPr>
              <p14:cNvContentPartPr/>
              <p14:nvPr/>
            </p14:nvContentPartPr>
            <p14:xfrm>
              <a:off x="5423889" y="6384948"/>
              <a:ext cx="360" cy="360"/>
            </p14:xfrm>
          </p:contentPart>
        </mc:Choice>
        <mc:Fallback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60D346FB-DCC6-173B-B2A3-2678E1EBE9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0889" y="632194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04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026FB4-ED0C-708E-031F-A8C0763E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Cont.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4E648FE-EABD-9012-3FBF-81D462514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89" y="2112631"/>
            <a:ext cx="11682411" cy="4745369"/>
          </a:xfrm>
        </p:spPr>
      </p:pic>
    </p:spTree>
    <p:extLst>
      <p:ext uri="{BB962C8B-B14F-4D97-AF65-F5344CB8AC3E}">
        <p14:creationId xmlns:p14="http://schemas.microsoft.com/office/powerpoint/2010/main" val="217655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B06C30-EF60-6972-E5F2-921479C8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Experiment, Evaluation &amp; Result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429BB2-AB17-1E8A-F68B-A2F76642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altLang="zh-TW" dirty="0"/>
              <a:t>ImageNet100, Standford-dogs, Generated-cats</a:t>
            </a:r>
          </a:p>
          <a:p>
            <a:pPr marL="342900" indent="-342900">
              <a:buFontTx/>
              <a:buChar char="-"/>
            </a:pPr>
            <a:r>
              <a:rPr lang="en-US" altLang="zh-TW" dirty="0"/>
              <a:t>1 x RTX 4090</a:t>
            </a:r>
          </a:p>
          <a:p>
            <a:pPr marL="342900" indent="-342900">
              <a:buFontTx/>
              <a:buChar char="-"/>
            </a:pPr>
            <a:r>
              <a:rPr lang="en-US" altLang="zh-TW" dirty="0"/>
              <a:t>NIQE </a:t>
            </a:r>
            <a:r>
              <a:rPr lang="en-US" altLang="zh-TW" dirty="0" err="1"/>
              <a:t>nat</a:t>
            </a:r>
            <a:r>
              <a:rPr lang="en-US" altLang="zh-TW" dirty="0"/>
              <a:t>, BRISQUE </a:t>
            </a:r>
            <a:r>
              <a:rPr lang="en-US" altLang="zh-TW" dirty="0" err="1"/>
              <a:t>dom</a:t>
            </a:r>
            <a:r>
              <a:rPr lang="en-US" altLang="zh-TW" dirty="0"/>
              <a:t>, PI</a:t>
            </a:r>
          </a:p>
          <a:p>
            <a:pPr marL="342900" indent="-342900">
              <a:buFontTx/>
              <a:buChar char="-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63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461C9D-B3FA-1DC4-9F0A-D42D5DCD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 altLang="zh-TW" dirty="0"/>
              <a:t>Cont.</a:t>
            </a:r>
            <a:endParaRPr lang="zh-TW" alt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B20DFC-B134-1308-C13E-BBAA24D85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內容版面配置區 4" descr="一張含有 文字, 哺乳動物, 螢幕擷取畫面, 馬 的圖片&#10;&#10;AI 產生的內容可能不正確。">
            <a:extLst>
              <a:ext uri="{FF2B5EF4-FFF2-40B4-BE49-F238E27FC236}">
                <a16:creationId xmlns:a16="http://schemas.microsoft.com/office/drawing/2014/main" id="{239406B7-AC03-49D5-35E6-ADA33563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49" y="0"/>
            <a:ext cx="8081536" cy="6828897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414083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126</Words>
  <Application>Microsoft Office PowerPoint</Application>
  <PresentationFormat>寬螢幕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Georgia Pro Semibold</vt:lpstr>
      <vt:lpstr>RocaVTI</vt:lpstr>
      <vt:lpstr>Yuan: Yielding Unblemished Aesthetics through a Unified Network for Visual Imperfections Removal in Generated Images</vt:lpstr>
      <vt:lpstr>Contributions &amp; Limitations </vt:lpstr>
      <vt:lpstr>Related work &amp; Motivation </vt:lpstr>
      <vt:lpstr>Method </vt:lpstr>
      <vt:lpstr>Cont.</vt:lpstr>
      <vt:lpstr>Cont.</vt:lpstr>
      <vt:lpstr>Experiment, Evaluation &amp; Result</vt:lpstr>
      <vt:lpstr>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趙冠雲</dc:creator>
  <cp:lastModifiedBy>趙冠雲</cp:lastModifiedBy>
  <cp:revision>3</cp:revision>
  <dcterms:created xsi:type="dcterms:W3CDTF">2025-03-05T00:19:21Z</dcterms:created>
  <dcterms:modified xsi:type="dcterms:W3CDTF">2025-03-05T06:26:21Z</dcterms:modified>
</cp:coreProperties>
</file>