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0" r:id="rId3"/>
    <p:sldId id="278" r:id="rId4"/>
    <p:sldId id="279" r:id="rId5"/>
    <p:sldId id="258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80" r:id="rId16"/>
    <p:sldId id="270" r:id="rId17"/>
    <p:sldId id="271" r:id="rId18"/>
    <p:sldId id="272" r:id="rId19"/>
    <p:sldId id="273" r:id="rId20"/>
    <p:sldId id="274" r:id="rId21"/>
    <p:sldId id="257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30" autoAdjust="0"/>
  </p:normalViewPr>
  <p:slideViewPr>
    <p:cSldViewPr snapToGrid="0">
      <p:cViewPr varScale="1">
        <p:scale>
          <a:sx n="92" d="100"/>
          <a:sy n="92" d="100"/>
        </p:scale>
        <p:origin x="12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94E3F-3710-4B2F-80B9-0CD6507904DD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90C67-0E06-414C-941D-37F795C83A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35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90C67-0E06-414C-941D-37F795C83AF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32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上述方法的主要研究工作在于确定如何改进匹配特征，而不关注如何具体执行匹配。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err="1"/>
              <a:t>Xmen</a:t>
            </a:r>
            <a:r>
              <a:rPr lang="zh-CN" altLang="en-US" dirty="0"/>
              <a:t>等方法将所有信息都融入</a:t>
            </a:r>
            <a:r>
              <a:rPr lang="en-US" altLang="zh-CN" dirty="0"/>
              <a:t>memory</a:t>
            </a:r>
            <a:r>
              <a:rPr lang="zh-CN" altLang="en-US" dirty="0"/>
              <a:t>， 然后从</a:t>
            </a:r>
            <a:r>
              <a:rPr lang="en-US" altLang="zh-CN" dirty="0"/>
              <a:t>memory</a:t>
            </a:r>
            <a:r>
              <a:rPr lang="zh-CN" altLang="en-US" dirty="0"/>
              <a:t>中进行学习</a:t>
            </a:r>
            <a:r>
              <a:rPr lang="en-US" altLang="zh-CN" dirty="0"/>
              <a:t>/</a:t>
            </a:r>
            <a:r>
              <a:rPr lang="zh-CN" altLang="en-US" dirty="0"/>
              <a:t>处理。 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90C67-0E06-414C-941D-37F795C83AF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951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该论文将</a:t>
            </a:r>
            <a:r>
              <a:rPr lang="en-US" altLang="zh-TW" dirty="0"/>
              <a:t>motion </a:t>
            </a:r>
            <a:r>
              <a:rPr lang="zh-TW" altLang="en-US" dirty="0"/>
              <a:t>和 </a:t>
            </a:r>
            <a:r>
              <a:rPr lang="en-US" altLang="zh-TW" dirty="0"/>
              <a:t>semantics </a:t>
            </a:r>
            <a:r>
              <a:rPr lang="zh-TW" altLang="en-US" dirty="0"/>
              <a:t>在 </a:t>
            </a:r>
            <a:r>
              <a:rPr lang="en-US" altLang="zh-TW" dirty="0"/>
              <a:t>matching </a:t>
            </a:r>
            <a:r>
              <a:rPr lang="zh-TW" altLang="en-US" dirty="0"/>
              <a:t>中解耦。</a:t>
            </a:r>
            <a:endParaRPr lang="en-US" altLang="zh-TW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90C67-0E06-414C-941D-37F795C83AF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462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90C67-0E06-414C-941D-37F795C83AF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180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聚合整只鸟的</a:t>
            </a:r>
            <a:r>
              <a:rPr lang="en-US" altLang="zh-CN" dirty="0"/>
              <a:t>motion</a:t>
            </a:r>
          </a:p>
          <a:p>
            <a:endParaRPr lang="en-US" altLang="zh-TW" dirty="0"/>
          </a:p>
          <a:p>
            <a:r>
              <a:rPr lang="zh-CN" altLang="en-US" dirty="0"/>
              <a:t>鸟头</a:t>
            </a:r>
            <a:r>
              <a:rPr lang="en-US" altLang="zh-CN" dirty="0"/>
              <a:t>q</a:t>
            </a:r>
            <a:endParaRPr lang="zh-TW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90C67-0E06-414C-941D-37F795C83AF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715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E35A98-1A8B-C9BC-8455-BFEE66C20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9A59C3B-F684-E83D-D9BD-E3A68ED65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TW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DD06EE-9424-37CF-FAA1-9D467D8E1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B724-2D1B-47C0-A785-1B7070E47C8A}" type="datetimeFigureOut">
              <a:rPr lang="zh-TW" altLang="en-US" smtClean="0"/>
              <a:t>2026/4/8</a:t>
            </a:fld>
            <a:endParaRPr lang="zh-TW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9B6EAC-347D-73AC-D02E-CF38B521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88BAF1-5242-DD47-DB88-06F9D7B22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9138-5961-4024-8643-51BC8C3FD7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933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FAD8B6-CB0F-8A38-86E9-7DFED5FFC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D60877-B159-AC52-8620-64FFFF5D4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TW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EA1BB2-0B43-6542-677D-F45029FF5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B724-2D1B-47C0-A785-1B7070E47C8A}" type="datetimeFigureOut">
              <a:rPr lang="zh-TW" altLang="en-US" smtClean="0"/>
              <a:t>2026/4/8</a:t>
            </a:fld>
            <a:endParaRPr lang="zh-TW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F58BD8-4EFD-E655-DD8B-6DD133165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A2D904-0EE6-DDEA-951D-E77681021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9138-5961-4024-8643-51BC8C3FD7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914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15A30A6-6D35-00F4-91A3-8B8F797532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5EE319-6E33-A5AD-BED4-0643D18D4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TW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362A9A-5DB8-E1BF-F2CC-A6F0830AF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B724-2D1B-47C0-A785-1B7070E47C8A}" type="datetimeFigureOut">
              <a:rPr lang="zh-TW" altLang="en-US" smtClean="0"/>
              <a:t>2026/4/8</a:t>
            </a:fld>
            <a:endParaRPr lang="zh-TW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F4A098-D7DE-77DD-A308-104094C1A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339CD9-3149-A58E-36AB-D1F134AF4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9138-5961-4024-8643-51BC8C3FD7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020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E5C91F-2AE8-CB57-CDEB-DF1C5A6A5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E01076-352F-B508-57A4-BB1253C6B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TW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9BC89A-DDA0-99AD-A6E1-D2E324EB3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B724-2D1B-47C0-A785-1B7070E47C8A}" type="datetimeFigureOut">
              <a:rPr lang="zh-TW" altLang="en-US" smtClean="0"/>
              <a:t>2026/4/8</a:t>
            </a:fld>
            <a:endParaRPr lang="zh-TW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157124-7823-30D8-9555-988AAA69D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5C636C-BE30-B730-E3C0-DFCAC7577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9138-5961-4024-8643-51BC8C3FD7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8094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4C241B-EDF6-3B0C-6405-B29965F95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E926B28-4DF5-0645-6B67-3D75CEB65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6C34C9-B900-C630-228D-CBBB6EEE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B724-2D1B-47C0-A785-1B7070E47C8A}" type="datetimeFigureOut">
              <a:rPr lang="zh-TW" altLang="en-US" smtClean="0"/>
              <a:t>2026/4/8</a:t>
            </a:fld>
            <a:endParaRPr lang="zh-TW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52D5ED-9C1E-C838-D4B3-9BA599EFB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52E04D-A442-039D-CA14-6C0BD55FD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9138-5961-4024-8643-51BC8C3FD7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361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763D2A-A085-7455-2186-A365AB687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563045-F339-E017-5030-E3468C549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TW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DFD57F-79FC-610C-52E9-F6EEE7FF6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TW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FA578A-461F-BD89-F380-6805A57C7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B724-2D1B-47C0-A785-1B7070E47C8A}" type="datetimeFigureOut">
              <a:rPr lang="zh-TW" altLang="en-US" smtClean="0"/>
              <a:t>2026/4/8</a:t>
            </a:fld>
            <a:endParaRPr lang="zh-TW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96C18E4-3163-87A5-C815-EC6217847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175C86-8EA1-8217-D331-1082F3127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9138-5961-4024-8643-51BC8C3FD7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0977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711575-EB73-F3D8-FFC9-CE12A1D03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36D7656-4E93-A72D-B217-F7F7E53FC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A7AD447-1B6C-46F5-C82D-DD2812E10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TW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3DF43ED-DFC8-EE35-69D4-6C938D421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57BCDDB-E698-6A1A-ACE9-9335C36DB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TW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B2AA739-12A8-ED9A-CCB0-6CA4DA426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B724-2D1B-47C0-A785-1B7070E47C8A}" type="datetimeFigureOut">
              <a:rPr lang="zh-TW" altLang="en-US" smtClean="0"/>
              <a:t>2026/4/8</a:t>
            </a:fld>
            <a:endParaRPr lang="zh-TW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76A08EC-C987-E2E2-418E-0A5049EDF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A262792-BE30-4E1F-7327-8024A4BBD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9138-5961-4024-8643-51BC8C3FD7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4354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B8D703-208C-96D8-F8F3-9D73EFD7C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587F15F-0265-04B7-335A-E28C98634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B724-2D1B-47C0-A785-1B7070E47C8A}" type="datetimeFigureOut">
              <a:rPr lang="zh-TW" altLang="en-US" smtClean="0"/>
              <a:t>2026/4/8</a:t>
            </a:fld>
            <a:endParaRPr lang="zh-TW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B3E514C-BF29-4FBF-CE77-F0A317E81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40338D-3B52-4213-D5F1-D0C4074E3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9138-5961-4024-8643-51BC8C3FD7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821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D7B53E0-0AE0-FD73-2F0F-4B8043E5D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B724-2D1B-47C0-A785-1B7070E47C8A}" type="datetimeFigureOut">
              <a:rPr lang="zh-TW" altLang="en-US" smtClean="0"/>
              <a:t>2026/4/8</a:t>
            </a:fld>
            <a:endParaRPr lang="zh-TW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E58E03E-A18B-2AEE-79AA-55904C40E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780BD6D-CD64-10F4-D842-25E5A339D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9138-5961-4024-8643-51BC8C3FD7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9608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21FB29-4C31-C0FE-84C6-BB2BDAD4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C090C1-7577-34E5-FCB0-5904224B9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TW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0100192-5AD6-4882-0FD3-AB8597140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07FEC91-FB32-51C2-894B-E2F5C8E05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B724-2D1B-47C0-A785-1B7070E47C8A}" type="datetimeFigureOut">
              <a:rPr lang="zh-TW" altLang="en-US" smtClean="0"/>
              <a:t>2026/4/8</a:t>
            </a:fld>
            <a:endParaRPr lang="zh-TW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E18BB5-5ABE-235F-F328-5699E52DE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C54E6B2-F5D3-15E3-16C9-9A626A9CB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9138-5961-4024-8643-51BC8C3FD7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3136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0A904F-8E96-C029-8128-B3DD41903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1E940FF-1C2D-C045-AB72-F55E19921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08CFCC4-2909-B9C0-B8CE-46185B8F2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A529AE-43A8-A743-E398-8B890C057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B724-2D1B-47C0-A785-1B7070E47C8A}" type="datetimeFigureOut">
              <a:rPr lang="zh-TW" altLang="en-US" smtClean="0"/>
              <a:t>2026/4/8</a:t>
            </a:fld>
            <a:endParaRPr lang="zh-TW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50C54B-8B66-3941-1576-22C027FFF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121E26-C522-CFCD-F720-51D33C43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9138-5961-4024-8643-51BC8C3FD7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59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7DE59D6-6633-CD8C-F705-13C757CB1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4034448-4AD7-29CB-5527-0D6B8FC35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TW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59D9CD-547A-6033-6DD3-2222B92D4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FB724-2D1B-47C0-A785-1B7070E47C8A}" type="datetimeFigureOut">
              <a:rPr lang="zh-TW" altLang="en-US" smtClean="0"/>
              <a:t>2026/4/8</a:t>
            </a:fld>
            <a:endParaRPr lang="zh-TW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6A2590-AD00-B699-FAF8-29E13666D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0FFC73-DBB4-0EDA-9EAC-9941DC06C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6B9138-5961-4024-8643-51BC8C3FD7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508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429A4E-514D-344A-9E68-89D9ADC27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527" y="1122363"/>
            <a:ext cx="9670473" cy="2387600"/>
          </a:xfrm>
        </p:spPr>
        <p:txBody>
          <a:bodyPr>
            <a:normAutofit/>
          </a:bodyPr>
          <a:lstStyle/>
          <a:p>
            <a:r>
              <a:rPr lang="en-US" altLang="zh-TW" sz="4000" dirty="0" err="1"/>
              <a:t>DeVOS</a:t>
            </a:r>
            <a:r>
              <a:rPr lang="en-US" altLang="zh-TW" sz="4000" dirty="0"/>
              <a:t>: Flow-Guided Deformable Transformer for Video Object Segmentation</a:t>
            </a:r>
            <a:endParaRPr lang="zh-TW" altLang="en-US" sz="40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4B9BB-0054-603A-054C-7884661C1A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WACV 2024</a:t>
            </a:r>
          </a:p>
          <a:p>
            <a:endParaRPr lang="en-US" altLang="zh-TW" dirty="0"/>
          </a:p>
          <a:p>
            <a:r>
              <a:rPr lang="zh-CN" altLang="en-US" dirty="0"/>
              <a:t>黄慧光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0956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D3B0E4-1849-0116-E101-3BAF3B67E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</a:t>
            </a:r>
            <a:r>
              <a:rPr lang="en-US" altLang="zh-CN" dirty="0"/>
              <a:t>low estimator</a:t>
            </a:r>
            <a:endParaRPr lang="zh-TW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B57B62D-0A3F-307D-EAEA-39A49D7FC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64" y="1874982"/>
            <a:ext cx="2604519" cy="3786620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BF3AB01D-E2D0-97EE-8DFB-8CF8FB4482B6}"/>
              </a:ext>
            </a:extLst>
          </p:cNvPr>
          <p:cNvCxnSpPr>
            <a:stCxn id="5" idx="3"/>
          </p:cNvCxnSpPr>
          <p:nvPr/>
        </p:nvCxnSpPr>
        <p:spPr>
          <a:xfrm>
            <a:off x="3114683" y="3768292"/>
            <a:ext cx="3951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89C07807-B30B-796A-0DEA-063386257C14}"/>
              </a:ext>
            </a:extLst>
          </p:cNvPr>
          <p:cNvSpPr/>
          <p:nvPr/>
        </p:nvSpPr>
        <p:spPr>
          <a:xfrm>
            <a:off x="3713017" y="3293775"/>
            <a:ext cx="1736437" cy="94903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Flow estimator</a:t>
            </a:r>
            <a:endParaRPr lang="zh-TW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99178D4-03C0-DED0-605B-2BB1514D6545}"/>
              </a:ext>
            </a:extLst>
          </p:cNvPr>
          <p:cNvSpPr txBox="1"/>
          <p:nvPr/>
        </p:nvSpPr>
        <p:spPr>
          <a:xfrm>
            <a:off x="5652653" y="3537459"/>
            <a:ext cx="3445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+mj-lt"/>
              </a:rPr>
              <a:t>GMA (ICCV 2021)</a:t>
            </a:r>
            <a:endParaRPr lang="zh-TW" alt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1700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62949ED-ECBB-4DB0-13F6-AF3705ADC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3815"/>
            <a:ext cx="12192000" cy="301037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A829033-B194-545B-9FA3-DF164BBCA860}"/>
              </a:ext>
            </a:extLst>
          </p:cNvPr>
          <p:cNvSpPr txBox="1"/>
          <p:nvPr/>
        </p:nvSpPr>
        <p:spPr>
          <a:xfrm>
            <a:off x="600361" y="655713"/>
            <a:ext cx="344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+mj-lt"/>
              </a:rPr>
              <a:t>GMA (ICCV 2021)</a:t>
            </a:r>
            <a:endParaRPr lang="zh-TW" altLang="en-US" sz="3200" b="1" dirty="0">
              <a:latin typeface="+mj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7F04366-2FD8-8F5E-7CA1-B28A4A5DE73F}"/>
              </a:ext>
            </a:extLst>
          </p:cNvPr>
          <p:cNvSpPr txBox="1"/>
          <p:nvPr/>
        </p:nvSpPr>
        <p:spPr>
          <a:xfrm>
            <a:off x="796636" y="5081260"/>
            <a:ext cx="10598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Addressing the issue of insufficient local matching evidence when there is </a:t>
            </a:r>
            <a:r>
              <a:rPr lang="en-US" altLang="zh-CN" sz="2000" b="1" dirty="0"/>
              <a:t>occlusion/out-of-frame</a:t>
            </a:r>
            <a:r>
              <a:rPr lang="en-US" altLang="zh-CN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2235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756DECC-C20E-F317-1761-43F9CCDB2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3815"/>
            <a:ext cx="12192000" cy="3010370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28B3F34D-50BB-F683-A36E-2B4EFEA6C972}"/>
              </a:ext>
            </a:extLst>
          </p:cNvPr>
          <p:cNvCxnSpPr>
            <a:cxnSpLocks/>
          </p:cNvCxnSpPr>
          <p:nvPr/>
        </p:nvCxnSpPr>
        <p:spPr>
          <a:xfrm>
            <a:off x="2059709" y="3103418"/>
            <a:ext cx="434109" cy="19942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3DBC2363-8378-BF0F-8978-F61292E2E487}"/>
              </a:ext>
            </a:extLst>
          </p:cNvPr>
          <p:cNvCxnSpPr>
            <a:cxnSpLocks/>
          </p:cNvCxnSpPr>
          <p:nvPr/>
        </p:nvCxnSpPr>
        <p:spPr>
          <a:xfrm>
            <a:off x="1874982" y="4017818"/>
            <a:ext cx="517236" cy="10798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2A455FC3-4A2F-2D39-BDF7-E2A871B2C549}"/>
              </a:ext>
            </a:extLst>
          </p:cNvPr>
          <p:cNvSpPr/>
          <p:nvPr/>
        </p:nvSpPr>
        <p:spPr>
          <a:xfrm>
            <a:off x="1685636" y="5266695"/>
            <a:ext cx="1616364" cy="5818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CNN encoder</a:t>
            </a:r>
            <a:endParaRPr lang="zh-TW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EF1EBAE-769C-CC06-4BD2-104A3105DB9B}"/>
              </a:ext>
            </a:extLst>
          </p:cNvPr>
          <p:cNvSpPr txBox="1"/>
          <p:nvPr/>
        </p:nvSpPr>
        <p:spPr>
          <a:xfrm>
            <a:off x="600361" y="655713"/>
            <a:ext cx="344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+mj-lt"/>
              </a:rPr>
              <a:t>GMA (ICCV 2021)</a:t>
            </a:r>
            <a:endParaRPr lang="zh-TW" alt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8185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2BFA1-8B88-1E83-98EC-039A90DE3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434F024-EC43-5728-DB8E-3232CE1A7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3815"/>
            <a:ext cx="12192000" cy="3010370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231D29C8-87EC-59F4-6B67-C8D31CE5F0BC}"/>
              </a:ext>
            </a:extLst>
          </p:cNvPr>
          <p:cNvSpPr/>
          <p:nvPr/>
        </p:nvSpPr>
        <p:spPr>
          <a:xfrm>
            <a:off x="3325091" y="1923814"/>
            <a:ext cx="2105891" cy="123502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1776670-F28F-A56C-C719-42602A3F2C62}"/>
                  </a:ext>
                </a:extLst>
              </p:cNvPr>
              <p:cNvSpPr txBox="1"/>
              <p:nvPr/>
            </p:nvSpPr>
            <p:spPr>
              <a:xfrm>
                <a:off x="2971593" y="5301672"/>
                <a:ext cx="2812886" cy="283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W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W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sup>
                      </m:sSup>
                    </m:oMath>
                  </m:oMathPara>
                </a14:m>
                <a:endParaRPr lang="en-US" altLang="zh-TW" b="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1776670-F28F-A56C-C719-42602A3F2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593" y="5301672"/>
                <a:ext cx="2812886" cy="283539"/>
              </a:xfrm>
              <a:prstGeom prst="rect">
                <a:avLst/>
              </a:prstGeom>
              <a:blipFill>
                <a:blip r:embed="rId3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3A188B1-860E-C073-E704-BB7FF7FA59AF}"/>
                  </a:ext>
                </a:extLst>
              </p:cNvPr>
              <p:cNvSpPr txBox="1"/>
              <p:nvPr/>
            </p:nvSpPr>
            <p:spPr>
              <a:xfrm>
                <a:off x="2971593" y="5952698"/>
                <a:ext cx="29977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b="0" i="1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TW" b="0" i="1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altLang="zh-TW" b="0" i="1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altLang="zh-TW" b="0" i="1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altLang="zh-TW" b="0" i="1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)={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TW" b="0" i="1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altLang="zh-TW" b="0" i="1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),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TW" b="0" i="1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altLang="zh-TW" b="0" i="1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altLang="zh-TW" b="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3A188B1-860E-C073-E704-BB7FF7FA5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593" y="5952698"/>
                <a:ext cx="2997744" cy="276999"/>
              </a:xfrm>
              <a:prstGeom prst="rect">
                <a:avLst/>
              </a:prstGeom>
              <a:blipFill>
                <a:blip r:embed="rId4"/>
                <a:stretch>
                  <a:fillRect l="-1220" r="-2439" b="-391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66C77580-B51C-D26D-B33F-67C05745AB15}"/>
              </a:ext>
            </a:extLst>
          </p:cNvPr>
          <p:cNvCxnSpPr/>
          <p:nvPr/>
        </p:nvCxnSpPr>
        <p:spPr>
          <a:xfrm>
            <a:off x="4359564" y="3352800"/>
            <a:ext cx="0" cy="16994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24EDBD8C-9102-2CCD-5614-FD3FCFD078DF}"/>
              </a:ext>
            </a:extLst>
          </p:cNvPr>
          <p:cNvSpPr txBox="1"/>
          <p:nvPr/>
        </p:nvSpPr>
        <p:spPr>
          <a:xfrm>
            <a:off x="600361" y="655713"/>
            <a:ext cx="344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+mj-lt"/>
              </a:rPr>
              <a:t>GMA (ICCV 2021)</a:t>
            </a:r>
            <a:endParaRPr lang="zh-TW" altLang="en-US" sz="3200" b="1" dirty="0">
              <a:latin typeface="+mj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E9030B2-F5F3-ED52-BF83-251926EC28EC}"/>
              </a:ext>
            </a:extLst>
          </p:cNvPr>
          <p:cNvSpPr/>
          <p:nvPr/>
        </p:nvSpPr>
        <p:spPr>
          <a:xfrm>
            <a:off x="7131323" y="4934185"/>
            <a:ext cx="1506680" cy="150668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92000B9-7B90-DF51-E0F1-5971771498DF}"/>
              </a:ext>
            </a:extLst>
          </p:cNvPr>
          <p:cNvSpPr/>
          <p:nvPr/>
        </p:nvSpPr>
        <p:spPr>
          <a:xfrm>
            <a:off x="9390703" y="4934185"/>
            <a:ext cx="1506680" cy="150668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81A1EE6-ABBA-2778-86BE-AAFF89C3565A}"/>
              </a:ext>
            </a:extLst>
          </p:cNvPr>
          <p:cNvSpPr txBox="1"/>
          <p:nvPr/>
        </p:nvSpPr>
        <p:spPr>
          <a:xfrm>
            <a:off x="7353148" y="6488668"/>
            <a:ext cx="1063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Frame 1</a:t>
            </a:r>
            <a:endParaRPr lang="zh-TW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E398895-BD1E-396D-2ACE-567BF7FBBCE7}"/>
              </a:ext>
            </a:extLst>
          </p:cNvPr>
          <p:cNvSpPr txBox="1"/>
          <p:nvPr/>
        </p:nvSpPr>
        <p:spPr>
          <a:xfrm>
            <a:off x="9612528" y="6488668"/>
            <a:ext cx="1063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Frame 2</a:t>
            </a:r>
            <a:endParaRPr lang="zh-TW" altLang="en-US" dirty="0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DA556CDF-E38B-9CC5-040C-B719AD9F79C1}"/>
              </a:ext>
            </a:extLst>
          </p:cNvPr>
          <p:cNvCxnSpPr/>
          <p:nvPr/>
        </p:nvCxnSpPr>
        <p:spPr>
          <a:xfrm>
            <a:off x="8100105" y="5185064"/>
            <a:ext cx="22963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66F4CA02-25C1-EE6D-B007-81875BB53186}"/>
              </a:ext>
            </a:extLst>
          </p:cNvPr>
          <p:cNvCxnSpPr>
            <a:cxnSpLocks/>
          </p:cNvCxnSpPr>
          <p:nvPr/>
        </p:nvCxnSpPr>
        <p:spPr>
          <a:xfrm>
            <a:off x="7353148" y="5574820"/>
            <a:ext cx="2296391" cy="1921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B0E7066A-92E9-1513-AEFE-B33A8841254E}"/>
              </a:ext>
            </a:extLst>
          </p:cNvPr>
          <p:cNvCxnSpPr>
            <a:cxnSpLocks/>
          </p:cNvCxnSpPr>
          <p:nvPr/>
        </p:nvCxnSpPr>
        <p:spPr>
          <a:xfrm>
            <a:off x="7866158" y="6094895"/>
            <a:ext cx="2530338" cy="618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50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E4B83DF-B9C9-0061-DEF2-6C4FC145A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2" y="1638300"/>
            <a:ext cx="9972675" cy="35814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F675709-3E98-D673-7880-CF3BFF925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39" y="152544"/>
            <a:ext cx="5591175" cy="1362075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A14CB063-F869-0F07-F4BE-177BD29E5882}"/>
              </a:ext>
            </a:extLst>
          </p:cNvPr>
          <p:cNvCxnSpPr/>
          <p:nvPr/>
        </p:nvCxnSpPr>
        <p:spPr>
          <a:xfrm flipH="1">
            <a:off x="2244436" y="1274618"/>
            <a:ext cx="2706255" cy="8497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4CD6C870-1583-BD3D-1957-BBCD343005F6}"/>
              </a:ext>
            </a:extLst>
          </p:cNvPr>
          <p:cNvSpPr txBox="1"/>
          <p:nvPr/>
        </p:nvSpPr>
        <p:spPr>
          <a:xfrm>
            <a:off x="1723592" y="5343381"/>
            <a:ext cx="8609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Query/Key : Who should I look at?</a:t>
            </a: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Value : What information do I get from it?</a:t>
            </a:r>
            <a:endParaRPr lang="zh-TW" altLang="en-US" dirty="0"/>
          </a:p>
          <a:p>
            <a:r>
              <a:rPr lang="en-US" altLang="zh-CN" dirty="0"/>
              <a:t>Which pixels appear to belong to the same object/region, and therefore their motion may be approximately the same.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7952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D9698A6-4F07-A760-FBC3-B93F79F33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35" y="2600758"/>
            <a:ext cx="3702613" cy="291984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CE611E1-D458-E712-67F8-738D629C4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854" y="2600759"/>
            <a:ext cx="3546798" cy="2931934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55CE5594-87CE-2129-40A4-02F8BD7C900E}"/>
              </a:ext>
            </a:extLst>
          </p:cNvPr>
          <p:cNvSpPr/>
          <p:nvPr/>
        </p:nvSpPr>
        <p:spPr>
          <a:xfrm>
            <a:off x="1274731" y="2831521"/>
            <a:ext cx="1084005" cy="2561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DB59FB4-45D6-72FA-A04F-54DB32AC1A97}"/>
              </a:ext>
            </a:extLst>
          </p:cNvPr>
          <p:cNvSpPr txBox="1"/>
          <p:nvPr/>
        </p:nvSpPr>
        <p:spPr>
          <a:xfrm>
            <a:off x="630494" y="5623645"/>
            <a:ext cx="214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Reference image</a:t>
            </a:r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D7232B9-2AD7-541E-7101-1CF4E6D2E9BA}"/>
              </a:ext>
            </a:extLst>
          </p:cNvPr>
          <p:cNvSpPr/>
          <p:nvPr/>
        </p:nvSpPr>
        <p:spPr>
          <a:xfrm>
            <a:off x="4343449" y="2600758"/>
            <a:ext cx="3702613" cy="293193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E90B717-243A-F2F3-9D7D-17754E687DF0}"/>
              </a:ext>
            </a:extLst>
          </p:cNvPr>
          <p:cNvSpPr txBox="1"/>
          <p:nvPr/>
        </p:nvSpPr>
        <p:spPr>
          <a:xfrm>
            <a:off x="5025736" y="5623645"/>
            <a:ext cx="214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Motion flow</a:t>
            </a:r>
            <a:endParaRPr lang="zh-TW" altLang="en-US" dirty="0"/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F59D71BC-64CC-3AAC-23A5-611C8B5D4401}"/>
              </a:ext>
            </a:extLst>
          </p:cNvPr>
          <p:cNvCxnSpPr/>
          <p:nvPr/>
        </p:nvCxnSpPr>
        <p:spPr>
          <a:xfrm flipH="1">
            <a:off x="5579918" y="29510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63E34D4E-B7C4-1F50-F8F9-0C0DCAED204F}"/>
              </a:ext>
            </a:extLst>
          </p:cNvPr>
          <p:cNvCxnSpPr/>
          <p:nvPr/>
        </p:nvCxnSpPr>
        <p:spPr>
          <a:xfrm flipH="1">
            <a:off x="5579918" y="30653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09F1C22E-02D3-CDB6-67FF-F7DC880CF29B}"/>
              </a:ext>
            </a:extLst>
          </p:cNvPr>
          <p:cNvCxnSpPr/>
          <p:nvPr/>
        </p:nvCxnSpPr>
        <p:spPr>
          <a:xfrm flipH="1">
            <a:off x="5579918" y="31643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7E6C2DDA-57B6-F220-9574-4DBC62A7D667}"/>
              </a:ext>
            </a:extLst>
          </p:cNvPr>
          <p:cNvCxnSpPr/>
          <p:nvPr/>
        </p:nvCxnSpPr>
        <p:spPr>
          <a:xfrm flipH="1">
            <a:off x="5579918" y="32786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7F55A9DB-00CE-7D35-F3AF-A6AD36A826D4}"/>
              </a:ext>
            </a:extLst>
          </p:cNvPr>
          <p:cNvCxnSpPr/>
          <p:nvPr/>
        </p:nvCxnSpPr>
        <p:spPr>
          <a:xfrm flipH="1">
            <a:off x="5579918" y="33929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13275546-7424-8A97-5375-C1FF35593577}"/>
              </a:ext>
            </a:extLst>
          </p:cNvPr>
          <p:cNvCxnSpPr/>
          <p:nvPr/>
        </p:nvCxnSpPr>
        <p:spPr>
          <a:xfrm flipH="1">
            <a:off x="5579918" y="349203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D554C9BC-D261-4FE6-D1D1-F841F78995BB}"/>
              </a:ext>
            </a:extLst>
          </p:cNvPr>
          <p:cNvCxnSpPr/>
          <p:nvPr/>
        </p:nvCxnSpPr>
        <p:spPr>
          <a:xfrm flipH="1">
            <a:off x="5579918" y="360633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B617E681-16A3-19E1-EE76-52131A92A145}"/>
              </a:ext>
            </a:extLst>
          </p:cNvPr>
          <p:cNvCxnSpPr/>
          <p:nvPr/>
        </p:nvCxnSpPr>
        <p:spPr>
          <a:xfrm flipH="1">
            <a:off x="5579918" y="372063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19A975BC-117F-0E43-91FE-B3589CE5C16C}"/>
              </a:ext>
            </a:extLst>
          </p:cNvPr>
          <p:cNvCxnSpPr/>
          <p:nvPr/>
        </p:nvCxnSpPr>
        <p:spPr>
          <a:xfrm flipH="1">
            <a:off x="5579918" y="381969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DE19471D-D9D4-B7BE-02A2-E7F0B08C8AFB}"/>
              </a:ext>
            </a:extLst>
          </p:cNvPr>
          <p:cNvCxnSpPr/>
          <p:nvPr/>
        </p:nvCxnSpPr>
        <p:spPr>
          <a:xfrm flipH="1">
            <a:off x="5579918" y="393399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744B98E3-D920-A39D-9FFA-92DC1A445D2C}"/>
              </a:ext>
            </a:extLst>
          </p:cNvPr>
          <p:cNvCxnSpPr/>
          <p:nvPr/>
        </p:nvCxnSpPr>
        <p:spPr>
          <a:xfrm flipH="1">
            <a:off x="5579918" y="404829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046EF565-91EA-3FB7-7DC9-92FC123AB984}"/>
              </a:ext>
            </a:extLst>
          </p:cNvPr>
          <p:cNvCxnSpPr/>
          <p:nvPr/>
        </p:nvCxnSpPr>
        <p:spPr>
          <a:xfrm flipH="1">
            <a:off x="5579918" y="414735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7B34ABB8-5831-C22F-6BFA-0467D5496D64}"/>
              </a:ext>
            </a:extLst>
          </p:cNvPr>
          <p:cNvCxnSpPr/>
          <p:nvPr/>
        </p:nvCxnSpPr>
        <p:spPr>
          <a:xfrm flipH="1">
            <a:off x="5579918" y="426165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61C92FD7-BB5A-2B1E-71E8-82D55E3BF0D1}"/>
              </a:ext>
            </a:extLst>
          </p:cNvPr>
          <p:cNvCxnSpPr/>
          <p:nvPr/>
        </p:nvCxnSpPr>
        <p:spPr>
          <a:xfrm flipH="1">
            <a:off x="5579918" y="437595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FEF0ECF1-37B3-B65A-A1F3-ED934DD98EF5}"/>
              </a:ext>
            </a:extLst>
          </p:cNvPr>
          <p:cNvCxnSpPr/>
          <p:nvPr/>
        </p:nvCxnSpPr>
        <p:spPr>
          <a:xfrm flipH="1">
            <a:off x="5579918" y="44750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6001AED6-5F04-974B-4AE9-4CE739FAC0AC}"/>
              </a:ext>
            </a:extLst>
          </p:cNvPr>
          <p:cNvCxnSpPr/>
          <p:nvPr/>
        </p:nvCxnSpPr>
        <p:spPr>
          <a:xfrm flipH="1">
            <a:off x="5579918" y="45893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405D210C-0DD6-DBBF-F485-18ED4F94CB3B}"/>
              </a:ext>
            </a:extLst>
          </p:cNvPr>
          <p:cNvCxnSpPr/>
          <p:nvPr/>
        </p:nvCxnSpPr>
        <p:spPr>
          <a:xfrm flipH="1">
            <a:off x="5579918" y="47036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531E0E0A-AE1E-DE04-59F2-8B3EC70051DE}"/>
              </a:ext>
            </a:extLst>
          </p:cNvPr>
          <p:cNvCxnSpPr/>
          <p:nvPr/>
        </p:nvCxnSpPr>
        <p:spPr>
          <a:xfrm flipH="1">
            <a:off x="5579918" y="48026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C28103C3-C338-35D8-53C0-DDAEE2951BAB}"/>
              </a:ext>
            </a:extLst>
          </p:cNvPr>
          <p:cNvCxnSpPr/>
          <p:nvPr/>
        </p:nvCxnSpPr>
        <p:spPr>
          <a:xfrm flipH="1">
            <a:off x="5831378" y="29510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B07B1F9F-805B-870D-ADAC-1D94C2B510CD}"/>
              </a:ext>
            </a:extLst>
          </p:cNvPr>
          <p:cNvCxnSpPr/>
          <p:nvPr/>
        </p:nvCxnSpPr>
        <p:spPr>
          <a:xfrm flipH="1">
            <a:off x="5831378" y="30653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6C722708-F3B4-72A8-27CF-B7C1D04477C0}"/>
              </a:ext>
            </a:extLst>
          </p:cNvPr>
          <p:cNvCxnSpPr/>
          <p:nvPr/>
        </p:nvCxnSpPr>
        <p:spPr>
          <a:xfrm flipH="1">
            <a:off x="5831378" y="31643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AA7D37ED-2DD3-5896-0BD5-9CA928E20C99}"/>
              </a:ext>
            </a:extLst>
          </p:cNvPr>
          <p:cNvCxnSpPr/>
          <p:nvPr/>
        </p:nvCxnSpPr>
        <p:spPr>
          <a:xfrm flipH="1">
            <a:off x="5831378" y="32786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525462A1-9811-C074-138A-1AB3314EC7C7}"/>
              </a:ext>
            </a:extLst>
          </p:cNvPr>
          <p:cNvCxnSpPr/>
          <p:nvPr/>
        </p:nvCxnSpPr>
        <p:spPr>
          <a:xfrm flipH="1">
            <a:off x="5831378" y="33929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A6AD720C-0340-3248-CA55-278C3904DDC9}"/>
              </a:ext>
            </a:extLst>
          </p:cNvPr>
          <p:cNvCxnSpPr/>
          <p:nvPr/>
        </p:nvCxnSpPr>
        <p:spPr>
          <a:xfrm flipH="1">
            <a:off x="5831378" y="349203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C3BF6ABE-12CF-0FE3-A9F7-2EC02677B3C1}"/>
              </a:ext>
            </a:extLst>
          </p:cNvPr>
          <p:cNvCxnSpPr/>
          <p:nvPr/>
        </p:nvCxnSpPr>
        <p:spPr>
          <a:xfrm flipH="1">
            <a:off x="5831378" y="360633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A16155BC-CE57-E75B-A21F-BFD5E29A5208}"/>
              </a:ext>
            </a:extLst>
          </p:cNvPr>
          <p:cNvCxnSpPr/>
          <p:nvPr/>
        </p:nvCxnSpPr>
        <p:spPr>
          <a:xfrm flipH="1">
            <a:off x="5831378" y="372063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DDE8C538-0463-F56F-82AF-496E8E8520F8}"/>
              </a:ext>
            </a:extLst>
          </p:cNvPr>
          <p:cNvCxnSpPr/>
          <p:nvPr/>
        </p:nvCxnSpPr>
        <p:spPr>
          <a:xfrm flipH="1">
            <a:off x="5831378" y="381969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C8ECD726-68B2-438E-6166-4550EAE3FEC8}"/>
              </a:ext>
            </a:extLst>
          </p:cNvPr>
          <p:cNvCxnSpPr/>
          <p:nvPr/>
        </p:nvCxnSpPr>
        <p:spPr>
          <a:xfrm flipH="1">
            <a:off x="5831378" y="393399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63404D44-C830-7EB2-01C0-43870A083AC0}"/>
              </a:ext>
            </a:extLst>
          </p:cNvPr>
          <p:cNvCxnSpPr/>
          <p:nvPr/>
        </p:nvCxnSpPr>
        <p:spPr>
          <a:xfrm flipH="1">
            <a:off x="5831378" y="404829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21AEC229-C737-5AF8-AC34-BDD91854457E}"/>
              </a:ext>
            </a:extLst>
          </p:cNvPr>
          <p:cNvCxnSpPr/>
          <p:nvPr/>
        </p:nvCxnSpPr>
        <p:spPr>
          <a:xfrm flipH="1">
            <a:off x="5831378" y="414735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1B40162B-A2CB-7A19-5F26-2B64A5E63E29}"/>
              </a:ext>
            </a:extLst>
          </p:cNvPr>
          <p:cNvCxnSpPr/>
          <p:nvPr/>
        </p:nvCxnSpPr>
        <p:spPr>
          <a:xfrm flipH="1">
            <a:off x="5831378" y="426165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51D1A8E6-D441-C37C-CE0B-4E7C07EC8EED}"/>
              </a:ext>
            </a:extLst>
          </p:cNvPr>
          <p:cNvCxnSpPr/>
          <p:nvPr/>
        </p:nvCxnSpPr>
        <p:spPr>
          <a:xfrm flipH="1">
            <a:off x="5831378" y="437595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67616B21-CA0D-100F-891B-B084C73339F9}"/>
              </a:ext>
            </a:extLst>
          </p:cNvPr>
          <p:cNvCxnSpPr/>
          <p:nvPr/>
        </p:nvCxnSpPr>
        <p:spPr>
          <a:xfrm flipH="1">
            <a:off x="5831378" y="44750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1CA382FC-1B89-17D5-60CD-5334303D4C18}"/>
              </a:ext>
            </a:extLst>
          </p:cNvPr>
          <p:cNvCxnSpPr/>
          <p:nvPr/>
        </p:nvCxnSpPr>
        <p:spPr>
          <a:xfrm flipH="1">
            <a:off x="5831378" y="45893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43F031C0-3505-3828-F264-EEA790F33A87}"/>
              </a:ext>
            </a:extLst>
          </p:cNvPr>
          <p:cNvCxnSpPr/>
          <p:nvPr/>
        </p:nvCxnSpPr>
        <p:spPr>
          <a:xfrm flipH="1">
            <a:off x="5831378" y="47036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C31C060F-B17C-EDA4-76A7-773B913DF071}"/>
              </a:ext>
            </a:extLst>
          </p:cNvPr>
          <p:cNvCxnSpPr/>
          <p:nvPr/>
        </p:nvCxnSpPr>
        <p:spPr>
          <a:xfrm flipH="1">
            <a:off x="5831378" y="48026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18EAD26B-5483-13BE-3EF7-31A9A6540591}"/>
              </a:ext>
            </a:extLst>
          </p:cNvPr>
          <p:cNvCxnSpPr/>
          <p:nvPr/>
        </p:nvCxnSpPr>
        <p:spPr>
          <a:xfrm flipH="1">
            <a:off x="6096000" y="29510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F0E875D1-3F57-0AE2-9A78-BAB66A15DE63}"/>
              </a:ext>
            </a:extLst>
          </p:cNvPr>
          <p:cNvCxnSpPr/>
          <p:nvPr/>
        </p:nvCxnSpPr>
        <p:spPr>
          <a:xfrm flipH="1">
            <a:off x="6096000" y="30653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25992627-D0FA-03BC-F512-3F2DEAE33219}"/>
              </a:ext>
            </a:extLst>
          </p:cNvPr>
          <p:cNvCxnSpPr/>
          <p:nvPr/>
        </p:nvCxnSpPr>
        <p:spPr>
          <a:xfrm flipH="1">
            <a:off x="6096000" y="31643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61886095-CBED-984B-7629-40F7A199A525}"/>
              </a:ext>
            </a:extLst>
          </p:cNvPr>
          <p:cNvCxnSpPr/>
          <p:nvPr/>
        </p:nvCxnSpPr>
        <p:spPr>
          <a:xfrm flipH="1">
            <a:off x="6096000" y="32786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5383381E-CD72-7D85-B4DE-8A2B912D3B61}"/>
              </a:ext>
            </a:extLst>
          </p:cNvPr>
          <p:cNvCxnSpPr/>
          <p:nvPr/>
        </p:nvCxnSpPr>
        <p:spPr>
          <a:xfrm flipH="1">
            <a:off x="6096000" y="33929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115689CD-B511-4273-ABBE-67E4AF48E8FE}"/>
              </a:ext>
            </a:extLst>
          </p:cNvPr>
          <p:cNvCxnSpPr/>
          <p:nvPr/>
        </p:nvCxnSpPr>
        <p:spPr>
          <a:xfrm flipH="1">
            <a:off x="6096000" y="349203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B2DCFE39-8485-3599-E8E7-9C44244FB5F6}"/>
              </a:ext>
            </a:extLst>
          </p:cNvPr>
          <p:cNvCxnSpPr/>
          <p:nvPr/>
        </p:nvCxnSpPr>
        <p:spPr>
          <a:xfrm flipH="1">
            <a:off x="6096000" y="360633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2119486D-DA48-21A4-898B-BD973A098F54}"/>
              </a:ext>
            </a:extLst>
          </p:cNvPr>
          <p:cNvCxnSpPr/>
          <p:nvPr/>
        </p:nvCxnSpPr>
        <p:spPr>
          <a:xfrm flipH="1">
            <a:off x="6096000" y="372063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676277D3-4A87-532B-14A2-3405701B79A0}"/>
              </a:ext>
            </a:extLst>
          </p:cNvPr>
          <p:cNvCxnSpPr/>
          <p:nvPr/>
        </p:nvCxnSpPr>
        <p:spPr>
          <a:xfrm flipH="1">
            <a:off x="6096000" y="381969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A15291A0-5F74-A10F-084E-94011A2E7D92}"/>
              </a:ext>
            </a:extLst>
          </p:cNvPr>
          <p:cNvCxnSpPr/>
          <p:nvPr/>
        </p:nvCxnSpPr>
        <p:spPr>
          <a:xfrm flipH="1">
            <a:off x="6096000" y="393399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C0CBDDC9-B0A7-F82C-BACB-135CE8DF6B1F}"/>
              </a:ext>
            </a:extLst>
          </p:cNvPr>
          <p:cNvCxnSpPr/>
          <p:nvPr/>
        </p:nvCxnSpPr>
        <p:spPr>
          <a:xfrm flipH="1">
            <a:off x="6096000" y="404829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>
            <a:extLst>
              <a:ext uri="{FF2B5EF4-FFF2-40B4-BE49-F238E27FC236}">
                <a16:creationId xmlns:a16="http://schemas.microsoft.com/office/drawing/2014/main" id="{CAD26DF9-07FF-5990-EF17-A318C69409A3}"/>
              </a:ext>
            </a:extLst>
          </p:cNvPr>
          <p:cNvCxnSpPr/>
          <p:nvPr/>
        </p:nvCxnSpPr>
        <p:spPr>
          <a:xfrm flipH="1">
            <a:off x="6096000" y="414735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81CD9231-C7C5-091C-B924-582A5DBBFF88}"/>
              </a:ext>
            </a:extLst>
          </p:cNvPr>
          <p:cNvCxnSpPr/>
          <p:nvPr/>
        </p:nvCxnSpPr>
        <p:spPr>
          <a:xfrm flipH="1">
            <a:off x="6096000" y="426165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2189DD9D-979B-6484-11F4-9C7757934382}"/>
              </a:ext>
            </a:extLst>
          </p:cNvPr>
          <p:cNvCxnSpPr/>
          <p:nvPr/>
        </p:nvCxnSpPr>
        <p:spPr>
          <a:xfrm flipH="1">
            <a:off x="6096000" y="437595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>
            <a:extLst>
              <a:ext uri="{FF2B5EF4-FFF2-40B4-BE49-F238E27FC236}">
                <a16:creationId xmlns:a16="http://schemas.microsoft.com/office/drawing/2014/main" id="{7EAEC429-FBDE-9A33-E4AD-EE201142C3D5}"/>
              </a:ext>
            </a:extLst>
          </p:cNvPr>
          <p:cNvCxnSpPr/>
          <p:nvPr/>
        </p:nvCxnSpPr>
        <p:spPr>
          <a:xfrm flipH="1">
            <a:off x="6096000" y="44750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2BD3CA07-47DC-2B54-DD9C-6576C0B87706}"/>
              </a:ext>
            </a:extLst>
          </p:cNvPr>
          <p:cNvCxnSpPr/>
          <p:nvPr/>
        </p:nvCxnSpPr>
        <p:spPr>
          <a:xfrm flipH="1">
            <a:off x="6096000" y="45893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EEA40F87-32D1-C863-30CF-3E345683B51B}"/>
              </a:ext>
            </a:extLst>
          </p:cNvPr>
          <p:cNvCxnSpPr/>
          <p:nvPr/>
        </p:nvCxnSpPr>
        <p:spPr>
          <a:xfrm flipH="1">
            <a:off x="6096000" y="47036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0506639E-C331-E60A-1EB7-83F8B95BC489}"/>
              </a:ext>
            </a:extLst>
          </p:cNvPr>
          <p:cNvCxnSpPr/>
          <p:nvPr/>
        </p:nvCxnSpPr>
        <p:spPr>
          <a:xfrm flipH="1">
            <a:off x="6096000" y="48026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>
            <a:extLst>
              <a:ext uri="{FF2B5EF4-FFF2-40B4-BE49-F238E27FC236}">
                <a16:creationId xmlns:a16="http://schemas.microsoft.com/office/drawing/2014/main" id="{0F21C20D-1DE9-8FC5-BA3F-C3839D8EB8D8}"/>
              </a:ext>
            </a:extLst>
          </p:cNvPr>
          <p:cNvCxnSpPr/>
          <p:nvPr/>
        </p:nvCxnSpPr>
        <p:spPr>
          <a:xfrm flipH="1">
            <a:off x="6332220" y="29510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>
            <a:extLst>
              <a:ext uri="{FF2B5EF4-FFF2-40B4-BE49-F238E27FC236}">
                <a16:creationId xmlns:a16="http://schemas.microsoft.com/office/drawing/2014/main" id="{103689FF-4D1F-D05B-2EDD-D2007ED9116D}"/>
              </a:ext>
            </a:extLst>
          </p:cNvPr>
          <p:cNvCxnSpPr/>
          <p:nvPr/>
        </p:nvCxnSpPr>
        <p:spPr>
          <a:xfrm flipH="1">
            <a:off x="6332220" y="30653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直接箭头连接符 76">
            <a:extLst>
              <a:ext uri="{FF2B5EF4-FFF2-40B4-BE49-F238E27FC236}">
                <a16:creationId xmlns:a16="http://schemas.microsoft.com/office/drawing/2014/main" id="{E404E8A4-CE4B-97C1-8376-800155A84CD3}"/>
              </a:ext>
            </a:extLst>
          </p:cNvPr>
          <p:cNvCxnSpPr/>
          <p:nvPr/>
        </p:nvCxnSpPr>
        <p:spPr>
          <a:xfrm flipH="1">
            <a:off x="6332220" y="31643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直接箭头连接符 77">
            <a:extLst>
              <a:ext uri="{FF2B5EF4-FFF2-40B4-BE49-F238E27FC236}">
                <a16:creationId xmlns:a16="http://schemas.microsoft.com/office/drawing/2014/main" id="{264C1E0C-2250-FA5F-3105-B3ABEF12C082}"/>
              </a:ext>
            </a:extLst>
          </p:cNvPr>
          <p:cNvCxnSpPr/>
          <p:nvPr/>
        </p:nvCxnSpPr>
        <p:spPr>
          <a:xfrm flipH="1">
            <a:off x="6332220" y="32786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直接箭头连接符 78">
            <a:extLst>
              <a:ext uri="{FF2B5EF4-FFF2-40B4-BE49-F238E27FC236}">
                <a16:creationId xmlns:a16="http://schemas.microsoft.com/office/drawing/2014/main" id="{DF9D3C40-9E03-273C-DCE6-B01702D07F03}"/>
              </a:ext>
            </a:extLst>
          </p:cNvPr>
          <p:cNvCxnSpPr/>
          <p:nvPr/>
        </p:nvCxnSpPr>
        <p:spPr>
          <a:xfrm flipH="1">
            <a:off x="6332220" y="33929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直接箭头连接符 79">
            <a:extLst>
              <a:ext uri="{FF2B5EF4-FFF2-40B4-BE49-F238E27FC236}">
                <a16:creationId xmlns:a16="http://schemas.microsoft.com/office/drawing/2014/main" id="{9B5ADFB2-12B6-17D5-1B9E-B3B4F93062A8}"/>
              </a:ext>
            </a:extLst>
          </p:cNvPr>
          <p:cNvCxnSpPr/>
          <p:nvPr/>
        </p:nvCxnSpPr>
        <p:spPr>
          <a:xfrm flipH="1">
            <a:off x="6332220" y="349203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直接箭头连接符 80">
            <a:extLst>
              <a:ext uri="{FF2B5EF4-FFF2-40B4-BE49-F238E27FC236}">
                <a16:creationId xmlns:a16="http://schemas.microsoft.com/office/drawing/2014/main" id="{55C37A2F-2651-7A47-2C1B-D964162EBBD5}"/>
              </a:ext>
            </a:extLst>
          </p:cNvPr>
          <p:cNvCxnSpPr/>
          <p:nvPr/>
        </p:nvCxnSpPr>
        <p:spPr>
          <a:xfrm flipH="1">
            <a:off x="6332220" y="360633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直接箭头连接符 81">
            <a:extLst>
              <a:ext uri="{FF2B5EF4-FFF2-40B4-BE49-F238E27FC236}">
                <a16:creationId xmlns:a16="http://schemas.microsoft.com/office/drawing/2014/main" id="{BFF0A30F-CBE3-5C14-B628-ADF5417BB63B}"/>
              </a:ext>
            </a:extLst>
          </p:cNvPr>
          <p:cNvCxnSpPr/>
          <p:nvPr/>
        </p:nvCxnSpPr>
        <p:spPr>
          <a:xfrm flipH="1">
            <a:off x="6332220" y="372063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>
            <a:extLst>
              <a:ext uri="{FF2B5EF4-FFF2-40B4-BE49-F238E27FC236}">
                <a16:creationId xmlns:a16="http://schemas.microsoft.com/office/drawing/2014/main" id="{49ADA2E6-06D4-4141-3230-F0195546832A}"/>
              </a:ext>
            </a:extLst>
          </p:cNvPr>
          <p:cNvCxnSpPr/>
          <p:nvPr/>
        </p:nvCxnSpPr>
        <p:spPr>
          <a:xfrm flipH="1">
            <a:off x="6332220" y="381969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A90A7438-B964-963F-7EC1-D4C9142CADAB}"/>
              </a:ext>
            </a:extLst>
          </p:cNvPr>
          <p:cNvCxnSpPr/>
          <p:nvPr/>
        </p:nvCxnSpPr>
        <p:spPr>
          <a:xfrm flipH="1">
            <a:off x="6332220" y="393399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>
            <a:extLst>
              <a:ext uri="{FF2B5EF4-FFF2-40B4-BE49-F238E27FC236}">
                <a16:creationId xmlns:a16="http://schemas.microsoft.com/office/drawing/2014/main" id="{C688A05B-FE2D-A055-F95D-49C808FC51FD}"/>
              </a:ext>
            </a:extLst>
          </p:cNvPr>
          <p:cNvCxnSpPr/>
          <p:nvPr/>
        </p:nvCxnSpPr>
        <p:spPr>
          <a:xfrm flipH="1">
            <a:off x="6332220" y="404829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直接箭头连接符 85">
            <a:extLst>
              <a:ext uri="{FF2B5EF4-FFF2-40B4-BE49-F238E27FC236}">
                <a16:creationId xmlns:a16="http://schemas.microsoft.com/office/drawing/2014/main" id="{861E3A57-D3E7-52B0-84EE-48585CA3C6A9}"/>
              </a:ext>
            </a:extLst>
          </p:cNvPr>
          <p:cNvCxnSpPr/>
          <p:nvPr/>
        </p:nvCxnSpPr>
        <p:spPr>
          <a:xfrm flipH="1">
            <a:off x="6332220" y="414735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直接箭头连接符 86">
            <a:extLst>
              <a:ext uri="{FF2B5EF4-FFF2-40B4-BE49-F238E27FC236}">
                <a16:creationId xmlns:a16="http://schemas.microsoft.com/office/drawing/2014/main" id="{6F591EB5-D6F2-7BBD-78EA-CBEA5338736E}"/>
              </a:ext>
            </a:extLst>
          </p:cNvPr>
          <p:cNvCxnSpPr/>
          <p:nvPr/>
        </p:nvCxnSpPr>
        <p:spPr>
          <a:xfrm flipH="1">
            <a:off x="6332220" y="426165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直接箭头连接符 87">
            <a:extLst>
              <a:ext uri="{FF2B5EF4-FFF2-40B4-BE49-F238E27FC236}">
                <a16:creationId xmlns:a16="http://schemas.microsoft.com/office/drawing/2014/main" id="{835FC75C-4D59-3464-8CB5-9B241C09562D}"/>
              </a:ext>
            </a:extLst>
          </p:cNvPr>
          <p:cNvCxnSpPr/>
          <p:nvPr/>
        </p:nvCxnSpPr>
        <p:spPr>
          <a:xfrm flipH="1">
            <a:off x="6332220" y="437595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直接箭头连接符 88">
            <a:extLst>
              <a:ext uri="{FF2B5EF4-FFF2-40B4-BE49-F238E27FC236}">
                <a16:creationId xmlns:a16="http://schemas.microsoft.com/office/drawing/2014/main" id="{40D4F866-4CD6-5276-4A8D-6FDFEAE21150}"/>
              </a:ext>
            </a:extLst>
          </p:cNvPr>
          <p:cNvCxnSpPr/>
          <p:nvPr/>
        </p:nvCxnSpPr>
        <p:spPr>
          <a:xfrm flipH="1">
            <a:off x="6332220" y="44750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BB81E597-AC00-B3CF-BECD-CCE50466E323}"/>
              </a:ext>
            </a:extLst>
          </p:cNvPr>
          <p:cNvCxnSpPr/>
          <p:nvPr/>
        </p:nvCxnSpPr>
        <p:spPr>
          <a:xfrm flipH="1">
            <a:off x="6332220" y="45893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>
            <a:extLst>
              <a:ext uri="{FF2B5EF4-FFF2-40B4-BE49-F238E27FC236}">
                <a16:creationId xmlns:a16="http://schemas.microsoft.com/office/drawing/2014/main" id="{C302726B-F280-9F51-B8FD-C339BDA242B0}"/>
              </a:ext>
            </a:extLst>
          </p:cNvPr>
          <p:cNvCxnSpPr/>
          <p:nvPr/>
        </p:nvCxnSpPr>
        <p:spPr>
          <a:xfrm flipH="1">
            <a:off x="6332220" y="47036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直接箭头连接符 91">
            <a:extLst>
              <a:ext uri="{FF2B5EF4-FFF2-40B4-BE49-F238E27FC236}">
                <a16:creationId xmlns:a16="http://schemas.microsoft.com/office/drawing/2014/main" id="{950E07F3-FAA4-FA36-F4D6-EDC547F0DBA8}"/>
              </a:ext>
            </a:extLst>
          </p:cNvPr>
          <p:cNvCxnSpPr/>
          <p:nvPr/>
        </p:nvCxnSpPr>
        <p:spPr>
          <a:xfrm flipH="1">
            <a:off x="6332220" y="48026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直接箭头连接符 92">
            <a:extLst>
              <a:ext uri="{FF2B5EF4-FFF2-40B4-BE49-F238E27FC236}">
                <a16:creationId xmlns:a16="http://schemas.microsoft.com/office/drawing/2014/main" id="{A4A62DD4-4806-AF4C-F91B-0513A8DF1BDC}"/>
              </a:ext>
            </a:extLst>
          </p:cNvPr>
          <p:cNvCxnSpPr/>
          <p:nvPr/>
        </p:nvCxnSpPr>
        <p:spPr>
          <a:xfrm flipH="1">
            <a:off x="6591300" y="29510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直接箭头连接符 93">
            <a:extLst>
              <a:ext uri="{FF2B5EF4-FFF2-40B4-BE49-F238E27FC236}">
                <a16:creationId xmlns:a16="http://schemas.microsoft.com/office/drawing/2014/main" id="{EDFF8308-B326-EDA9-CFC4-EBF57AE68F05}"/>
              </a:ext>
            </a:extLst>
          </p:cNvPr>
          <p:cNvCxnSpPr/>
          <p:nvPr/>
        </p:nvCxnSpPr>
        <p:spPr>
          <a:xfrm flipH="1">
            <a:off x="6591300" y="30653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直接箭头连接符 94">
            <a:extLst>
              <a:ext uri="{FF2B5EF4-FFF2-40B4-BE49-F238E27FC236}">
                <a16:creationId xmlns:a16="http://schemas.microsoft.com/office/drawing/2014/main" id="{8987BDAD-A605-D1A4-E286-717D545E4CAB}"/>
              </a:ext>
            </a:extLst>
          </p:cNvPr>
          <p:cNvCxnSpPr/>
          <p:nvPr/>
        </p:nvCxnSpPr>
        <p:spPr>
          <a:xfrm flipH="1">
            <a:off x="6591300" y="31643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直接箭头连接符 95">
            <a:extLst>
              <a:ext uri="{FF2B5EF4-FFF2-40B4-BE49-F238E27FC236}">
                <a16:creationId xmlns:a16="http://schemas.microsoft.com/office/drawing/2014/main" id="{52A63AA1-8390-7852-788C-F2F0333E4C88}"/>
              </a:ext>
            </a:extLst>
          </p:cNvPr>
          <p:cNvCxnSpPr/>
          <p:nvPr/>
        </p:nvCxnSpPr>
        <p:spPr>
          <a:xfrm flipH="1">
            <a:off x="6591300" y="32786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直接箭头连接符 96">
            <a:extLst>
              <a:ext uri="{FF2B5EF4-FFF2-40B4-BE49-F238E27FC236}">
                <a16:creationId xmlns:a16="http://schemas.microsoft.com/office/drawing/2014/main" id="{3BA2A47B-D638-29A5-0835-C4EE2724B3C3}"/>
              </a:ext>
            </a:extLst>
          </p:cNvPr>
          <p:cNvCxnSpPr/>
          <p:nvPr/>
        </p:nvCxnSpPr>
        <p:spPr>
          <a:xfrm flipH="1">
            <a:off x="6591300" y="33929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直接箭头连接符 97">
            <a:extLst>
              <a:ext uri="{FF2B5EF4-FFF2-40B4-BE49-F238E27FC236}">
                <a16:creationId xmlns:a16="http://schemas.microsoft.com/office/drawing/2014/main" id="{B8E964D9-7CDF-E2A1-EC9A-836429EDDAC3}"/>
              </a:ext>
            </a:extLst>
          </p:cNvPr>
          <p:cNvCxnSpPr/>
          <p:nvPr/>
        </p:nvCxnSpPr>
        <p:spPr>
          <a:xfrm flipH="1">
            <a:off x="6591300" y="349203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直接箭头连接符 98">
            <a:extLst>
              <a:ext uri="{FF2B5EF4-FFF2-40B4-BE49-F238E27FC236}">
                <a16:creationId xmlns:a16="http://schemas.microsoft.com/office/drawing/2014/main" id="{7D73ECED-3705-51DB-958C-C1DE663AD582}"/>
              </a:ext>
            </a:extLst>
          </p:cNvPr>
          <p:cNvCxnSpPr/>
          <p:nvPr/>
        </p:nvCxnSpPr>
        <p:spPr>
          <a:xfrm flipH="1">
            <a:off x="6591300" y="360633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直接箭头连接符 99">
            <a:extLst>
              <a:ext uri="{FF2B5EF4-FFF2-40B4-BE49-F238E27FC236}">
                <a16:creationId xmlns:a16="http://schemas.microsoft.com/office/drawing/2014/main" id="{77B0A0A5-C3BC-664B-5E4C-B22B24E2E124}"/>
              </a:ext>
            </a:extLst>
          </p:cNvPr>
          <p:cNvCxnSpPr/>
          <p:nvPr/>
        </p:nvCxnSpPr>
        <p:spPr>
          <a:xfrm flipH="1">
            <a:off x="6591300" y="372063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直接箭头连接符 100">
            <a:extLst>
              <a:ext uri="{FF2B5EF4-FFF2-40B4-BE49-F238E27FC236}">
                <a16:creationId xmlns:a16="http://schemas.microsoft.com/office/drawing/2014/main" id="{B36F783A-A3D8-AA07-CEB3-F4C094D1AF22}"/>
              </a:ext>
            </a:extLst>
          </p:cNvPr>
          <p:cNvCxnSpPr/>
          <p:nvPr/>
        </p:nvCxnSpPr>
        <p:spPr>
          <a:xfrm flipH="1">
            <a:off x="6591300" y="381969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直接箭头连接符 101">
            <a:extLst>
              <a:ext uri="{FF2B5EF4-FFF2-40B4-BE49-F238E27FC236}">
                <a16:creationId xmlns:a16="http://schemas.microsoft.com/office/drawing/2014/main" id="{B2B46AD5-54F3-8C41-A838-81BBBED1D400}"/>
              </a:ext>
            </a:extLst>
          </p:cNvPr>
          <p:cNvCxnSpPr/>
          <p:nvPr/>
        </p:nvCxnSpPr>
        <p:spPr>
          <a:xfrm flipH="1">
            <a:off x="6591300" y="393399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直接箭头连接符 102">
            <a:extLst>
              <a:ext uri="{FF2B5EF4-FFF2-40B4-BE49-F238E27FC236}">
                <a16:creationId xmlns:a16="http://schemas.microsoft.com/office/drawing/2014/main" id="{9532D9CB-64AB-605B-983C-B32DF7B5E9B2}"/>
              </a:ext>
            </a:extLst>
          </p:cNvPr>
          <p:cNvCxnSpPr/>
          <p:nvPr/>
        </p:nvCxnSpPr>
        <p:spPr>
          <a:xfrm flipH="1">
            <a:off x="6591300" y="404829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直接箭头连接符 103">
            <a:extLst>
              <a:ext uri="{FF2B5EF4-FFF2-40B4-BE49-F238E27FC236}">
                <a16:creationId xmlns:a16="http://schemas.microsoft.com/office/drawing/2014/main" id="{6614AE2B-5812-6AD2-4D70-C899567C05E0}"/>
              </a:ext>
            </a:extLst>
          </p:cNvPr>
          <p:cNvCxnSpPr/>
          <p:nvPr/>
        </p:nvCxnSpPr>
        <p:spPr>
          <a:xfrm flipH="1">
            <a:off x="6591300" y="414735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直接箭头连接符 104">
            <a:extLst>
              <a:ext uri="{FF2B5EF4-FFF2-40B4-BE49-F238E27FC236}">
                <a16:creationId xmlns:a16="http://schemas.microsoft.com/office/drawing/2014/main" id="{BEFB3A43-E00E-7AC9-6F5D-D43DF21EAF2A}"/>
              </a:ext>
            </a:extLst>
          </p:cNvPr>
          <p:cNvCxnSpPr/>
          <p:nvPr/>
        </p:nvCxnSpPr>
        <p:spPr>
          <a:xfrm flipH="1">
            <a:off x="6591300" y="426165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直接箭头连接符 105">
            <a:extLst>
              <a:ext uri="{FF2B5EF4-FFF2-40B4-BE49-F238E27FC236}">
                <a16:creationId xmlns:a16="http://schemas.microsoft.com/office/drawing/2014/main" id="{205209A4-4BDD-F913-D75C-0D07695ADDB1}"/>
              </a:ext>
            </a:extLst>
          </p:cNvPr>
          <p:cNvCxnSpPr/>
          <p:nvPr/>
        </p:nvCxnSpPr>
        <p:spPr>
          <a:xfrm flipH="1">
            <a:off x="6591300" y="437595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直接箭头连接符 106">
            <a:extLst>
              <a:ext uri="{FF2B5EF4-FFF2-40B4-BE49-F238E27FC236}">
                <a16:creationId xmlns:a16="http://schemas.microsoft.com/office/drawing/2014/main" id="{6684F82D-CEDE-40FF-0810-B824E27ADCD2}"/>
              </a:ext>
            </a:extLst>
          </p:cNvPr>
          <p:cNvCxnSpPr/>
          <p:nvPr/>
        </p:nvCxnSpPr>
        <p:spPr>
          <a:xfrm flipH="1">
            <a:off x="6591300" y="44750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直接箭头连接符 107">
            <a:extLst>
              <a:ext uri="{FF2B5EF4-FFF2-40B4-BE49-F238E27FC236}">
                <a16:creationId xmlns:a16="http://schemas.microsoft.com/office/drawing/2014/main" id="{1BB3F5E5-9877-0FE7-2D7F-626218A53DFE}"/>
              </a:ext>
            </a:extLst>
          </p:cNvPr>
          <p:cNvCxnSpPr/>
          <p:nvPr/>
        </p:nvCxnSpPr>
        <p:spPr>
          <a:xfrm flipH="1">
            <a:off x="6591300" y="45893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直接箭头连接符 108">
            <a:extLst>
              <a:ext uri="{FF2B5EF4-FFF2-40B4-BE49-F238E27FC236}">
                <a16:creationId xmlns:a16="http://schemas.microsoft.com/office/drawing/2014/main" id="{CA836D48-5A9D-5176-CD1E-66521B98C1E1}"/>
              </a:ext>
            </a:extLst>
          </p:cNvPr>
          <p:cNvCxnSpPr/>
          <p:nvPr/>
        </p:nvCxnSpPr>
        <p:spPr>
          <a:xfrm flipH="1">
            <a:off x="6591300" y="47036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直接箭头连接符 109">
            <a:extLst>
              <a:ext uri="{FF2B5EF4-FFF2-40B4-BE49-F238E27FC236}">
                <a16:creationId xmlns:a16="http://schemas.microsoft.com/office/drawing/2014/main" id="{90A3A700-F549-11D7-7A68-B800F5BAA87C}"/>
              </a:ext>
            </a:extLst>
          </p:cNvPr>
          <p:cNvCxnSpPr/>
          <p:nvPr/>
        </p:nvCxnSpPr>
        <p:spPr>
          <a:xfrm flipH="1">
            <a:off x="6591300" y="48026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直接箭头连接符 128">
            <a:extLst>
              <a:ext uri="{FF2B5EF4-FFF2-40B4-BE49-F238E27FC236}">
                <a16:creationId xmlns:a16="http://schemas.microsoft.com/office/drawing/2014/main" id="{A26B6F7B-EAF4-1C72-5F37-851057E40DB2}"/>
              </a:ext>
            </a:extLst>
          </p:cNvPr>
          <p:cNvCxnSpPr/>
          <p:nvPr/>
        </p:nvCxnSpPr>
        <p:spPr>
          <a:xfrm flipH="1">
            <a:off x="4594909" y="29510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直接箭头连接符 129">
            <a:extLst>
              <a:ext uri="{FF2B5EF4-FFF2-40B4-BE49-F238E27FC236}">
                <a16:creationId xmlns:a16="http://schemas.microsoft.com/office/drawing/2014/main" id="{B03F4471-815A-FA19-A6B8-9E1D70728173}"/>
              </a:ext>
            </a:extLst>
          </p:cNvPr>
          <p:cNvCxnSpPr/>
          <p:nvPr/>
        </p:nvCxnSpPr>
        <p:spPr>
          <a:xfrm flipH="1">
            <a:off x="4594909" y="30653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直接箭头连接符 130">
            <a:extLst>
              <a:ext uri="{FF2B5EF4-FFF2-40B4-BE49-F238E27FC236}">
                <a16:creationId xmlns:a16="http://schemas.microsoft.com/office/drawing/2014/main" id="{9BF83AF3-2BC8-8A92-E832-98FDA04F5D19}"/>
              </a:ext>
            </a:extLst>
          </p:cNvPr>
          <p:cNvCxnSpPr/>
          <p:nvPr/>
        </p:nvCxnSpPr>
        <p:spPr>
          <a:xfrm flipH="1">
            <a:off x="4594909" y="31643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直接箭头连接符 131">
            <a:extLst>
              <a:ext uri="{FF2B5EF4-FFF2-40B4-BE49-F238E27FC236}">
                <a16:creationId xmlns:a16="http://schemas.microsoft.com/office/drawing/2014/main" id="{45E0195D-67B0-8F95-C67D-8271BEB5EA2B}"/>
              </a:ext>
            </a:extLst>
          </p:cNvPr>
          <p:cNvCxnSpPr/>
          <p:nvPr/>
        </p:nvCxnSpPr>
        <p:spPr>
          <a:xfrm flipH="1">
            <a:off x="4594909" y="32786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直接箭头连接符 132">
            <a:extLst>
              <a:ext uri="{FF2B5EF4-FFF2-40B4-BE49-F238E27FC236}">
                <a16:creationId xmlns:a16="http://schemas.microsoft.com/office/drawing/2014/main" id="{D0AF1EDF-C114-EB0C-338E-FB5EC9895FBE}"/>
              </a:ext>
            </a:extLst>
          </p:cNvPr>
          <p:cNvCxnSpPr/>
          <p:nvPr/>
        </p:nvCxnSpPr>
        <p:spPr>
          <a:xfrm flipH="1">
            <a:off x="4594909" y="33929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直接箭头连接符 133">
            <a:extLst>
              <a:ext uri="{FF2B5EF4-FFF2-40B4-BE49-F238E27FC236}">
                <a16:creationId xmlns:a16="http://schemas.microsoft.com/office/drawing/2014/main" id="{155A5147-6FC1-3A5A-0028-E384CF5AF1D6}"/>
              </a:ext>
            </a:extLst>
          </p:cNvPr>
          <p:cNvCxnSpPr/>
          <p:nvPr/>
        </p:nvCxnSpPr>
        <p:spPr>
          <a:xfrm flipH="1">
            <a:off x="4594909" y="349203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直接箭头连接符 134">
            <a:extLst>
              <a:ext uri="{FF2B5EF4-FFF2-40B4-BE49-F238E27FC236}">
                <a16:creationId xmlns:a16="http://schemas.microsoft.com/office/drawing/2014/main" id="{7BBFFDC5-FBED-A2F4-ECBC-3EBFD2E006BE}"/>
              </a:ext>
            </a:extLst>
          </p:cNvPr>
          <p:cNvCxnSpPr/>
          <p:nvPr/>
        </p:nvCxnSpPr>
        <p:spPr>
          <a:xfrm flipH="1">
            <a:off x="4594909" y="360633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直接箭头连接符 135">
            <a:extLst>
              <a:ext uri="{FF2B5EF4-FFF2-40B4-BE49-F238E27FC236}">
                <a16:creationId xmlns:a16="http://schemas.microsoft.com/office/drawing/2014/main" id="{021BF52D-C1D8-1B30-C3F2-2EDB761CE90C}"/>
              </a:ext>
            </a:extLst>
          </p:cNvPr>
          <p:cNvCxnSpPr/>
          <p:nvPr/>
        </p:nvCxnSpPr>
        <p:spPr>
          <a:xfrm flipH="1">
            <a:off x="4594909" y="372063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直接箭头连接符 136">
            <a:extLst>
              <a:ext uri="{FF2B5EF4-FFF2-40B4-BE49-F238E27FC236}">
                <a16:creationId xmlns:a16="http://schemas.microsoft.com/office/drawing/2014/main" id="{96818DCD-EC6E-DA36-10FF-00E12FFD1739}"/>
              </a:ext>
            </a:extLst>
          </p:cNvPr>
          <p:cNvCxnSpPr/>
          <p:nvPr/>
        </p:nvCxnSpPr>
        <p:spPr>
          <a:xfrm flipH="1">
            <a:off x="4594909" y="381969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直接箭头连接符 137">
            <a:extLst>
              <a:ext uri="{FF2B5EF4-FFF2-40B4-BE49-F238E27FC236}">
                <a16:creationId xmlns:a16="http://schemas.microsoft.com/office/drawing/2014/main" id="{E17689E1-0B4F-9A68-DFD7-F7B9402EB351}"/>
              </a:ext>
            </a:extLst>
          </p:cNvPr>
          <p:cNvCxnSpPr/>
          <p:nvPr/>
        </p:nvCxnSpPr>
        <p:spPr>
          <a:xfrm flipH="1">
            <a:off x="4594909" y="393399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直接箭头连接符 138">
            <a:extLst>
              <a:ext uri="{FF2B5EF4-FFF2-40B4-BE49-F238E27FC236}">
                <a16:creationId xmlns:a16="http://schemas.microsoft.com/office/drawing/2014/main" id="{C9F8689B-411F-6C04-A981-7134F76ED0FD}"/>
              </a:ext>
            </a:extLst>
          </p:cNvPr>
          <p:cNvCxnSpPr/>
          <p:nvPr/>
        </p:nvCxnSpPr>
        <p:spPr>
          <a:xfrm flipH="1">
            <a:off x="4594909" y="404829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直接箭头连接符 139">
            <a:extLst>
              <a:ext uri="{FF2B5EF4-FFF2-40B4-BE49-F238E27FC236}">
                <a16:creationId xmlns:a16="http://schemas.microsoft.com/office/drawing/2014/main" id="{BA10FC36-CF2D-3712-5A7A-9587C4A0A63C}"/>
              </a:ext>
            </a:extLst>
          </p:cNvPr>
          <p:cNvCxnSpPr/>
          <p:nvPr/>
        </p:nvCxnSpPr>
        <p:spPr>
          <a:xfrm flipH="1">
            <a:off x="4594909" y="414735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直接箭头连接符 140">
            <a:extLst>
              <a:ext uri="{FF2B5EF4-FFF2-40B4-BE49-F238E27FC236}">
                <a16:creationId xmlns:a16="http://schemas.microsoft.com/office/drawing/2014/main" id="{8AACE9FE-3CE0-6869-3AD0-7D4105AAC334}"/>
              </a:ext>
            </a:extLst>
          </p:cNvPr>
          <p:cNvCxnSpPr/>
          <p:nvPr/>
        </p:nvCxnSpPr>
        <p:spPr>
          <a:xfrm flipH="1">
            <a:off x="4594909" y="426165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直接箭头连接符 141">
            <a:extLst>
              <a:ext uri="{FF2B5EF4-FFF2-40B4-BE49-F238E27FC236}">
                <a16:creationId xmlns:a16="http://schemas.microsoft.com/office/drawing/2014/main" id="{45B2481C-A194-17A6-B6AE-26D417DADB2B}"/>
              </a:ext>
            </a:extLst>
          </p:cNvPr>
          <p:cNvCxnSpPr/>
          <p:nvPr/>
        </p:nvCxnSpPr>
        <p:spPr>
          <a:xfrm flipH="1">
            <a:off x="4594909" y="437595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直接箭头连接符 142">
            <a:extLst>
              <a:ext uri="{FF2B5EF4-FFF2-40B4-BE49-F238E27FC236}">
                <a16:creationId xmlns:a16="http://schemas.microsoft.com/office/drawing/2014/main" id="{AEF208B4-1470-4F65-972B-89AF9A1CA132}"/>
              </a:ext>
            </a:extLst>
          </p:cNvPr>
          <p:cNvCxnSpPr/>
          <p:nvPr/>
        </p:nvCxnSpPr>
        <p:spPr>
          <a:xfrm flipH="1">
            <a:off x="4594909" y="44750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直接箭头连接符 143">
            <a:extLst>
              <a:ext uri="{FF2B5EF4-FFF2-40B4-BE49-F238E27FC236}">
                <a16:creationId xmlns:a16="http://schemas.microsoft.com/office/drawing/2014/main" id="{A0B4E9CF-BFFB-80C0-AFD0-F87AD32724FB}"/>
              </a:ext>
            </a:extLst>
          </p:cNvPr>
          <p:cNvCxnSpPr/>
          <p:nvPr/>
        </p:nvCxnSpPr>
        <p:spPr>
          <a:xfrm flipH="1">
            <a:off x="4594909" y="45893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直接箭头连接符 144">
            <a:extLst>
              <a:ext uri="{FF2B5EF4-FFF2-40B4-BE49-F238E27FC236}">
                <a16:creationId xmlns:a16="http://schemas.microsoft.com/office/drawing/2014/main" id="{D574E8C4-1353-B5A8-7B37-8E51AF0B4647}"/>
              </a:ext>
            </a:extLst>
          </p:cNvPr>
          <p:cNvCxnSpPr/>
          <p:nvPr/>
        </p:nvCxnSpPr>
        <p:spPr>
          <a:xfrm flipH="1">
            <a:off x="4594909" y="47036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直接箭头连接符 145">
            <a:extLst>
              <a:ext uri="{FF2B5EF4-FFF2-40B4-BE49-F238E27FC236}">
                <a16:creationId xmlns:a16="http://schemas.microsoft.com/office/drawing/2014/main" id="{4E5C0923-D381-CDAA-A97A-D483ECD81026}"/>
              </a:ext>
            </a:extLst>
          </p:cNvPr>
          <p:cNvCxnSpPr/>
          <p:nvPr/>
        </p:nvCxnSpPr>
        <p:spPr>
          <a:xfrm flipH="1">
            <a:off x="4594909" y="48026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直接箭头连接符 146">
            <a:extLst>
              <a:ext uri="{FF2B5EF4-FFF2-40B4-BE49-F238E27FC236}">
                <a16:creationId xmlns:a16="http://schemas.microsoft.com/office/drawing/2014/main" id="{87F99CBF-1296-1E0B-BAF1-48102857D95C}"/>
              </a:ext>
            </a:extLst>
          </p:cNvPr>
          <p:cNvCxnSpPr/>
          <p:nvPr/>
        </p:nvCxnSpPr>
        <p:spPr>
          <a:xfrm flipH="1">
            <a:off x="4859531" y="29510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直接箭头连接符 147">
            <a:extLst>
              <a:ext uri="{FF2B5EF4-FFF2-40B4-BE49-F238E27FC236}">
                <a16:creationId xmlns:a16="http://schemas.microsoft.com/office/drawing/2014/main" id="{FF65977A-29E2-7A83-387F-CC379F4A0DFA}"/>
              </a:ext>
            </a:extLst>
          </p:cNvPr>
          <p:cNvCxnSpPr/>
          <p:nvPr/>
        </p:nvCxnSpPr>
        <p:spPr>
          <a:xfrm flipH="1">
            <a:off x="4859531" y="30653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直接箭头连接符 148">
            <a:extLst>
              <a:ext uri="{FF2B5EF4-FFF2-40B4-BE49-F238E27FC236}">
                <a16:creationId xmlns:a16="http://schemas.microsoft.com/office/drawing/2014/main" id="{0C26B8D2-36AF-81AB-39F0-857322210B21}"/>
              </a:ext>
            </a:extLst>
          </p:cNvPr>
          <p:cNvCxnSpPr/>
          <p:nvPr/>
        </p:nvCxnSpPr>
        <p:spPr>
          <a:xfrm flipH="1">
            <a:off x="4859531" y="31643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直接箭头连接符 149">
            <a:extLst>
              <a:ext uri="{FF2B5EF4-FFF2-40B4-BE49-F238E27FC236}">
                <a16:creationId xmlns:a16="http://schemas.microsoft.com/office/drawing/2014/main" id="{C05A8D67-9D13-ADB0-326E-C516550E26EA}"/>
              </a:ext>
            </a:extLst>
          </p:cNvPr>
          <p:cNvCxnSpPr/>
          <p:nvPr/>
        </p:nvCxnSpPr>
        <p:spPr>
          <a:xfrm flipH="1">
            <a:off x="4859531" y="32786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直接箭头连接符 150">
            <a:extLst>
              <a:ext uri="{FF2B5EF4-FFF2-40B4-BE49-F238E27FC236}">
                <a16:creationId xmlns:a16="http://schemas.microsoft.com/office/drawing/2014/main" id="{C68CB20E-0D14-4DB2-5B24-20F915190D48}"/>
              </a:ext>
            </a:extLst>
          </p:cNvPr>
          <p:cNvCxnSpPr/>
          <p:nvPr/>
        </p:nvCxnSpPr>
        <p:spPr>
          <a:xfrm flipH="1">
            <a:off x="4859531" y="33929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直接箭头连接符 151">
            <a:extLst>
              <a:ext uri="{FF2B5EF4-FFF2-40B4-BE49-F238E27FC236}">
                <a16:creationId xmlns:a16="http://schemas.microsoft.com/office/drawing/2014/main" id="{D3D4ABFE-40F3-B0A0-472C-28495913E877}"/>
              </a:ext>
            </a:extLst>
          </p:cNvPr>
          <p:cNvCxnSpPr/>
          <p:nvPr/>
        </p:nvCxnSpPr>
        <p:spPr>
          <a:xfrm flipH="1">
            <a:off x="4859531" y="349203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直接箭头连接符 152">
            <a:extLst>
              <a:ext uri="{FF2B5EF4-FFF2-40B4-BE49-F238E27FC236}">
                <a16:creationId xmlns:a16="http://schemas.microsoft.com/office/drawing/2014/main" id="{1B798FB1-1F1D-3637-8314-8DAB85E312BF}"/>
              </a:ext>
            </a:extLst>
          </p:cNvPr>
          <p:cNvCxnSpPr/>
          <p:nvPr/>
        </p:nvCxnSpPr>
        <p:spPr>
          <a:xfrm flipH="1">
            <a:off x="4859531" y="360633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直接箭头连接符 153">
            <a:extLst>
              <a:ext uri="{FF2B5EF4-FFF2-40B4-BE49-F238E27FC236}">
                <a16:creationId xmlns:a16="http://schemas.microsoft.com/office/drawing/2014/main" id="{DEE48486-485E-54B9-E989-E25FE69BABA2}"/>
              </a:ext>
            </a:extLst>
          </p:cNvPr>
          <p:cNvCxnSpPr/>
          <p:nvPr/>
        </p:nvCxnSpPr>
        <p:spPr>
          <a:xfrm flipH="1">
            <a:off x="4859531" y="372063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直接箭头连接符 154">
            <a:extLst>
              <a:ext uri="{FF2B5EF4-FFF2-40B4-BE49-F238E27FC236}">
                <a16:creationId xmlns:a16="http://schemas.microsoft.com/office/drawing/2014/main" id="{395AC0DA-EB73-9552-FB43-C6A6B4290D82}"/>
              </a:ext>
            </a:extLst>
          </p:cNvPr>
          <p:cNvCxnSpPr/>
          <p:nvPr/>
        </p:nvCxnSpPr>
        <p:spPr>
          <a:xfrm flipH="1">
            <a:off x="4859531" y="381969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直接箭头连接符 155">
            <a:extLst>
              <a:ext uri="{FF2B5EF4-FFF2-40B4-BE49-F238E27FC236}">
                <a16:creationId xmlns:a16="http://schemas.microsoft.com/office/drawing/2014/main" id="{EB4468C2-AC8A-EFDB-9E9F-4681473B4194}"/>
              </a:ext>
            </a:extLst>
          </p:cNvPr>
          <p:cNvCxnSpPr/>
          <p:nvPr/>
        </p:nvCxnSpPr>
        <p:spPr>
          <a:xfrm flipH="1">
            <a:off x="4859531" y="393399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直接箭头连接符 156">
            <a:extLst>
              <a:ext uri="{FF2B5EF4-FFF2-40B4-BE49-F238E27FC236}">
                <a16:creationId xmlns:a16="http://schemas.microsoft.com/office/drawing/2014/main" id="{35C06DD1-FCAD-C7DA-7278-76980C20F696}"/>
              </a:ext>
            </a:extLst>
          </p:cNvPr>
          <p:cNvCxnSpPr/>
          <p:nvPr/>
        </p:nvCxnSpPr>
        <p:spPr>
          <a:xfrm flipH="1">
            <a:off x="4859531" y="404829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直接箭头连接符 157">
            <a:extLst>
              <a:ext uri="{FF2B5EF4-FFF2-40B4-BE49-F238E27FC236}">
                <a16:creationId xmlns:a16="http://schemas.microsoft.com/office/drawing/2014/main" id="{EF59B1CB-84A8-221F-E043-CD93FBF40A19}"/>
              </a:ext>
            </a:extLst>
          </p:cNvPr>
          <p:cNvCxnSpPr/>
          <p:nvPr/>
        </p:nvCxnSpPr>
        <p:spPr>
          <a:xfrm flipH="1">
            <a:off x="4859531" y="414735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直接箭头连接符 158">
            <a:extLst>
              <a:ext uri="{FF2B5EF4-FFF2-40B4-BE49-F238E27FC236}">
                <a16:creationId xmlns:a16="http://schemas.microsoft.com/office/drawing/2014/main" id="{3B2A69A0-52E2-2F2F-561B-DEAF46739F2B}"/>
              </a:ext>
            </a:extLst>
          </p:cNvPr>
          <p:cNvCxnSpPr/>
          <p:nvPr/>
        </p:nvCxnSpPr>
        <p:spPr>
          <a:xfrm flipH="1">
            <a:off x="4859531" y="426165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直接箭头连接符 159">
            <a:extLst>
              <a:ext uri="{FF2B5EF4-FFF2-40B4-BE49-F238E27FC236}">
                <a16:creationId xmlns:a16="http://schemas.microsoft.com/office/drawing/2014/main" id="{A5078837-9C17-A3C5-CE5D-997089B5FB24}"/>
              </a:ext>
            </a:extLst>
          </p:cNvPr>
          <p:cNvCxnSpPr/>
          <p:nvPr/>
        </p:nvCxnSpPr>
        <p:spPr>
          <a:xfrm flipH="1">
            <a:off x="4859531" y="437595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直接箭头连接符 160">
            <a:extLst>
              <a:ext uri="{FF2B5EF4-FFF2-40B4-BE49-F238E27FC236}">
                <a16:creationId xmlns:a16="http://schemas.microsoft.com/office/drawing/2014/main" id="{D2520406-E559-E493-D617-6C1862552B07}"/>
              </a:ext>
            </a:extLst>
          </p:cNvPr>
          <p:cNvCxnSpPr/>
          <p:nvPr/>
        </p:nvCxnSpPr>
        <p:spPr>
          <a:xfrm flipH="1">
            <a:off x="4859531" y="44750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直接箭头连接符 161">
            <a:extLst>
              <a:ext uri="{FF2B5EF4-FFF2-40B4-BE49-F238E27FC236}">
                <a16:creationId xmlns:a16="http://schemas.microsoft.com/office/drawing/2014/main" id="{0237E379-3FFC-B36B-647E-CD1F739BAC0A}"/>
              </a:ext>
            </a:extLst>
          </p:cNvPr>
          <p:cNvCxnSpPr/>
          <p:nvPr/>
        </p:nvCxnSpPr>
        <p:spPr>
          <a:xfrm flipH="1">
            <a:off x="4859531" y="45893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直接箭头连接符 162">
            <a:extLst>
              <a:ext uri="{FF2B5EF4-FFF2-40B4-BE49-F238E27FC236}">
                <a16:creationId xmlns:a16="http://schemas.microsoft.com/office/drawing/2014/main" id="{CB7D0A7A-0A23-B752-771D-86F7E40FEF0F}"/>
              </a:ext>
            </a:extLst>
          </p:cNvPr>
          <p:cNvCxnSpPr/>
          <p:nvPr/>
        </p:nvCxnSpPr>
        <p:spPr>
          <a:xfrm flipH="1">
            <a:off x="4859531" y="47036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直接箭头连接符 163">
            <a:extLst>
              <a:ext uri="{FF2B5EF4-FFF2-40B4-BE49-F238E27FC236}">
                <a16:creationId xmlns:a16="http://schemas.microsoft.com/office/drawing/2014/main" id="{8D3F8CCF-1159-9DA7-CA63-BBAB5D56D109}"/>
              </a:ext>
            </a:extLst>
          </p:cNvPr>
          <p:cNvCxnSpPr/>
          <p:nvPr/>
        </p:nvCxnSpPr>
        <p:spPr>
          <a:xfrm flipH="1">
            <a:off x="4859531" y="48026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直接箭头连接符 164">
            <a:extLst>
              <a:ext uri="{FF2B5EF4-FFF2-40B4-BE49-F238E27FC236}">
                <a16:creationId xmlns:a16="http://schemas.microsoft.com/office/drawing/2014/main" id="{3370BBFE-9EA1-CD09-8735-2E99BECE45DD}"/>
              </a:ext>
            </a:extLst>
          </p:cNvPr>
          <p:cNvCxnSpPr/>
          <p:nvPr/>
        </p:nvCxnSpPr>
        <p:spPr>
          <a:xfrm flipH="1">
            <a:off x="5095751" y="29510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直接箭头连接符 165">
            <a:extLst>
              <a:ext uri="{FF2B5EF4-FFF2-40B4-BE49-F238E27FC236}">
                <a16:creationId xmlns:a16="http://schemas.microsoft.com/office/drawing/2014/main" id="{93388172-96A5-AD20-82CC-D3F95389F3CF}"/>
              </a:ext>
            </a:extLst>
          </p:cNvPr>
          <p:cNvCxnSpPr/>
          <p:nvPr/>
        </p:nvCxnSpPr>
        <p:spPr>
          <a:xfrm flipH="1">
            <a:off x="5095751" y="30653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直接箭头连接符 166">
            <a:extLst>
              <a:ext uri="{FF2B5EF4-FFF2-40B4-BE49-F238E27FC236}">
                <a16:creationId xmlns:a16="http://schemas.microsoft.com/office/drawing/2014/main" id="{C5494EF6-0B9B-A24C-78E2-00DD998E3702}"/>
              </a:ext>
            </a:extLst>
          </p:cNvPr>
          <p:cNvCxnSpPr/>
          <p:nvPr/>
        </p:nvCxnSpPr>
        <p:spPr>
          <a:xfrm flipH="1">
            <a:off x="5095751" y="31643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直接箭头连接符 167">
            <a:extLst>
              <a:ext uri="{FF2B5EF4-FFF2-40B4-BE49-F238E27FC236}">
                <a16:creationId xmlns:a16="http://schemas.microsoft.com/office/drawing/2014/main" id="{62BBC22C-4827-87AE-1CBD-715E50E4D4E3}"/>
              </a:ext>
            </a:extLst>
          </p:cNvPr>
          <p:cNvCxnSpPr/>
          <p:nvPr/>
        </p:nvCxnSpPr>
        <p:spPr>
          <a:xfrm flipH="1">
            <a:off x="5095751" y="32786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直接箭头连接符 168">
            <a:extLst>
              <a:ext uri="{FF2B5EF4-FFF2-40B4-BE49-F238E27FC236}">
                <a16:creationId xmlns:a16="http://schemas.microsoft.com/office/drawing/2014/main" id="{CBB95EE1-E58F-3CBE-7F5A-A0A003E2113E}"/>
              </a:ext>
            </a:extLst>
          </p:cNvPr>
          <p:cNvCxnSpPr/>
          <p:nvPr/>
        </p:nvCxnSpPr>
        <p:spPr>
          <a:xfrm flipH="1">
            <a:off x="5095751" y="33929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直接箭头连接符 169">
            <a:extLst>
              <a:ext uri="{FF2B5EF4-FFF2-40B4-BE49-F238E27FC236}">
                <a16:creationId xmlns:a16="http://schemas.microsoft.com/office/drawing/2014/main" id="{28B66552-8FE7-C94B-519A-DDFD03CC2B9B}"/>
              </a:ext>
            </a:extLst>
          </p:cNvPr>
          <p:cNvCxnSpPr/>
          <p:nvPr/>
        </p:nvCxnSpPr>
        <p:spPr>
          <a:xfrm flipH="1">
            <a:off x="5095751" y="349203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直接箭头连接符 170">
            <a:extLst>
              <a:ext uri="{FF2B5EF4-FFF2-40B4-BE49-F238E27FC236}">
                <a16:creationId xmlns:a16="http://schemas.microsoft.com/office/drawing/2014/main" id="{DFC4A1A4-EFB8-9DDE-DD2F-1E7F15D87096}"/>
              </a:ext>
            </a:extLst>
          </p:cNvPr>
          <p:cNvCxnSpPr/>
          <p:nvPr/>
        </p:nvCxnSpPr>
        <p:spPr>
          <a:xfrm flipH="1">
            <a:off x="5095751" y="360633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直接箭头连接符 171">
            <a:extLst>
              <a:ext uri="{FF2B5EF4-FFF2-40B4-BE49-F238E27FC236}">
                <a16:creationId xmlns:a16="http://schemas.microsoft.com/office/drawing/2014/main" id="{9202F6B7-AFD4-6CBA-BF17-664CA10D5631}"/>
              </a:ext>
            </a:extLst>
          </p:cNvPr>
          <p:cNvCxnSpPr/>
          <p:nvPr/>
        </p:nvCxnSpPr>
        <p:spPr>
          <a:xfrm flipH="1">
            <a:off x="5095751" y="372063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直接箭头连接符 172">
            <a:extLst>
              <a:ext uri="{FF2B5EF4-FFF2-40B4-BE49-F238E27FC236}">
                <a16:creationId xmlns:a16="http://schemas.microsoft.com/office/drawing/2014/main" id="{C52FCE4E-AB01-99F9-E9CE-25A45BD090EB}"/>
              </a:ext>
            </a:extLst>
          </p:cNvPr>
          <p:cNvCxnSpPr/>
          <p:nvPr/>
        </p:nvCxnSpPr>
        <p:spPr>
          <a:xfrm flipH="1">
            <a:off x="5095751" y="381969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直接箭头连接符 173">
            <a:extLst>
              <a:ext uri="{FF2B5EF4-FFF2-40B4-BE49-F238E27FC236}">
                <a16:creationId xmlns:a16="http://schemas.microsoft.com/office/drawing/2014/main" id="{930F6297-94D2-D1CD-E97C-235B950E4705}"/>
              </a:ext>
            </a:extLst>
          </p:cNvPr>
          <p:cNvCxnSpPr/>
          <p:nvPr/>
        </p:nvCxnSpPr>
        <p:spPr>
          <a:xfrm flipH="1">
            <a:off x="5095751" y="393399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直接箭头连接符 174">
            <a:extLst>
              <a:ext uri="{FF2B5EF4-FFF2-40B4-BE49-F238E27FC236}">
                <a16:creationId xmlns:a16="http://schemas.microsoft.com/office/drawing/2014/main" id="{22358F9C-B6C4-69E7-CF39-30829DC92F4F}"/>
              </a:ext>
            </a:extLst>
          </p:cNvPr>
          <p:cNvCxnSpPr/>
          <p:nvPr/>
        </p:nvCxnSpPr>
        <p:spPr>
          <a:xfrm flipH="1">
            <a:off x="5095751" y="404829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直接箭头连接符 175">
            <a:extLst>
              <a:ext uri="{FF2B5EF4-FFF2-40B4-BE49-F238E27FC236}">
                <a16:creationId xmlns:a16="http://schemas.microsoft.com/office/drawing/2014/main" id="{536D0EDA-8614-12B6-4467-E9B49EAB0DBA}"/>
              </a:ext>
            </a:extLst>
          </p:cNvPr>
          <p:cNvCxnSpPr/>
          <p:nvPr/>
        </p:nvCxnSpPr>
        <p:spPr>
          <a:xfrm flipH="1">
            <a:off x="5095751" y="414735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直接箭头连接符 176">
            <a:extLst>
              <a:ext uri="{FF2B5EF4-FFF2-40B4-BE49-F238E27FC236}">
                <a16:creationId xmlns:a16="http://schemas.microsoft.com/office/drawing/2014/main" id="{4D44C902-0DF1-6F58-A25C-DDE6AFC83F31}"/>
              </a:ext>
            </a:extLst>
          </p:cNvPr>
          <p:cNvCxnSpPr/>
          <p:nvPr/>
        </p:nvCxnSpPr>
        <p:spPr>
          <a:xfrm flipH="1">
            <a:off x="5095751" y="426165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直接箭头连接符 177">
            <a:extLst>
              <a:ext uri="{FF2B5EF4-FFF2-40B4-BE49-F238E27FC236}">
                <a16:creationId xmlns:a16="http://schemas.microsoft.com/office/drawing/2014/main" id="{59E59E9B-A003-5660-8B2B-545CCC65F819}"/>
              </a:ext>
            </a:extLst>
          </p:cNvPr>
          <p:cNvCxnSpPr/>
          <p:nvPr/>
        </p:nvCxnSpPr>
        <p:spPr>
          <a:xfrm flipH="1">
            <a:off x="5095751" y="437595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直接箭头连接符 178">
            <a:extLst>
              <a:ext uri="{FF2B5EF4-FFF2-40B4-BE49-F238E27FC236}">
                <a16:creationId xmlns:a16="http://schemas.microsoft.com/office/drawing/2014/main" id="{C42F3ACC-203E-CEC0-C238-215BCF59ED0E}"/>
              </a:ext>
            </a:extLst>
          </p:cNvPr>
          <p:cNvCxnSpPr/>
          <p:nvPr/>
        </p:nvCxnSpPr>
        <p:spPr>
          <a:xfrm flipH="1">
            <a:off x="5095751" y="44750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直接箭头连接符 179">
            <a:extLst>
              <a:ext uri="{FF2B5EF4-FFF2-40B4-BE49-F238E27FC236}">
                <a16:creationId xmlns:a16="http://schemas.microsoft.com/office/drawing/2014/main" id="{9698A7F6-57BC-06CE-6B20-51880E0B716B}"/>
              </a:ext>
            </a:extLst>
          </p:cNvPr>
          <p:cNvCxnSpPr/>
          <p:nvPr/>
        </p:nvCxnSpPr>
        <p:spPr>
          <a:xfrm flipH="1">
            <a:off x="5095751" y="45893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直接箭头连接符 180">
            <a:extLst>
              <a:ext uri="{FF2B5EF4-FFF2-40B4-BE49-F238E27FC236}">
                <a16:creationId xmlns:a16="http://schemas.microsoft.com/office/drawing/2014/main" id="{E4B2BCAE-EA78-5DFA-5565-E8F19C310741}"/>
              </a:ext>
            </a:extLst>
          </p:cNvPr>
          <p:cNvCxnSpPr/>
          <p:nvPr/>
        </p:nvCxnSpPr>
        <p:spPr>
          <a:xfrm flipH="1">
            <a:off x="5095751" y="47036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直接箭头连接符 181">
            <a:extLst>
              <a:ext uri="{FF2B5EF4-FFF2-40B4-BE49-F238E27FC236}">
                <a16:creationId xmlns:a16="http://schemas.microsoft.com/office/drawing/2014/main" id="{CF496F26-1CBE-F7A5-8F6C-3BA0A9663663}"/>
              </a:ext>
            </a:extLst>
          </p:cNvPr>
          <p:cNvCxnSpPr/>
          <p:nvPr/>
        </p:nvCxnSpPr>
        <p:spPr>
          <a:xfrm flipH="1">
            <a:off x="5095751" y="48026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直接箭头连接符 182">
            <a:extLst>
              <a:ext uri="{FF2B5EF4-FFF2-40B4-BE49-F238E27FC236}">
                <a16:creationId xmlns:a16="http://schemas.microsoft.com/office/drawing/2014/main" id="{23F18CB9-61A0-5E99-812C-68C9957C4287}"/>
              </a:ext>
            </a:extLst>
          </p:cNvPr>
          <p:cNvCxnSpPr/>
          <p:nvPr/>
        </p:nvCxnSpPr>
        <p:spPr>
          <a:xfrm flipH="1">
            <a:off x="5354831" y="29510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直接箭头连接符 183">
            <a:extLst>
              <a:ext uri="{FF2B5EF4-FFF2-40B4-BE49-F238E27FC236}">
                <a16:creationId xmlns:a16="http://schemas.microsoft.com/office/drawing/2014/main" id="{9B155D19-7BF5-D005-4BFB-AD1EF1214138}"/>
              </a:ext>
            </a:extLst>
          </p:cNvPr>
          <p:cNvCxnSpPr/>
          <p:nvPr/>
        </p:nvCxnSpPr>
        <p:spPr>
          <a:xfrm flipH="1">
            <a:off x="5354831" y="30653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直接箭头连接符 184">
            <a:extLst>
              <a:ext uri="{FF2B5EF4-FFF2-40B4-BE49-F238E27FC236}">
                <a16:creationId xmlns:a16="http://schemas.microsoft.com/office/drawing/2014/main" id="{61BD7AB4-3AE1-DBF4-E89E-D566B9CD396F}"/>
              </a:ext>
            </a:extLst>
          </p:cNvPr>
          <p:cNvCxnSpPr/>
          <p:nvPr/>
        </p:nvCxnSpPr>
        <p:spPr>
          <a:xfrm flipH="1">
            <a:off x="5354831" y="31643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直接箭头连接符 185">
            <a:extLst>
              <a:ext uri="{FF2B5EF4-FFF2-40B4-BE49-F238E27FC236}">
                <a16:creationId xmlns:a16="http://schemas.microsoft.com/office/drawing/2014/main" id="{BBCD532F-040C-D99C-25B9-C9FE11751A5A}"/>
              </a:ext>
            </a:extLst>
          </p:cNvPr>
          <p:cNvCxnSpPr/>
          <p:nvPr/>
        </p:nvCxnSpPr>
        <p:spPr>
          <a:xfrm flipH="1">
            <a:off x="5354831" y="32786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直接箭头连接符 186">
            <a:extLst>
              <a:ext uri="{FF2B5EF4-FFF2-40B4-BE49-F238E27FC236}">
                <a16:creationId xmlns:a16="http://schemas.microsoft.com/office/drawing/2014/main" id="{C082CFA7-CF24-6A77-E396-229BA56A6E1A}"/>
              </a:ext>
            </a:extLst>
          </p:cNvPr>
          <p:cNvCxnSpPr/>
          <p:nvPr/>
        </p:nvCxnSpPr>
        <p:spPr>
          <a:xfrm flipH="1">
            <a:off x="5354831" y="33929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直接箭头连接符 187">
            <a:extLst>
              <a:ext uri="{FF2B5EF4-FFF2-40B4-BE49-F238E27FC236}">
                <a16:creationId xmlns:a16="http://schemas.microsoft.com/office/drawing/2014/main" id="{BB2ADB2B-424A-D81D-D5F4-1B2DDBF09DF1}"/>
              </a:ext>
            </a:extLst>
          </p:cNvPr>
          <p:cNvCxnSpPr/>
          <p:nvPr/>
        </p:nvCxnSpPr>
        <p:spPr>
          <a:xfrm flipH="1">
            <a:off x="5354831" y="349203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直接箭头连接符 188">
            <a:extLst>
              <a:ext uri="{FF2B5EF4-FFF2-40B4-BE49-F238E27FC236}">
                <a16:creationId xmlns:a16="http://schemas.microsoft.com/office/drawing/2014/main" id="{5B26ECB3-0745-297F-82B4-92BD8B9A45A2}"/>
              </a:ext>
            </a:extLst>
          </p:cNvPr>
          <p:cNvCxnSpPr/>
          <p:nvPr/>
        </p:nvCxnSpPr>
        <p:spPr>
          <a:xfrm flipH="1">
            <a:off x="5354831" y="360633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直接箭头连接符 189">
            <a:extLst>
              <a:ext uri="{FF2B5EF4-FFF2-40B4-BE49-F238E27FC236}">
                <a16:creationId xmlns:a16="http://schemas.microsoft.com/office/drawing/2014/main" id="{B484BDFD-6113-7A8F-F20A-A3AE4BE1224E}"/>
              </a:ext>
            </a:extLst>
          </p:cNvPr>
          <p:cNvCxnSpPr/>
          <p:nvPr/>
        </p:nvCxnSpPr>
        <p:spPr>
          <a:xfrm flipH="1">
            <a:off x="5354831" y="372063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直接箭头连接符 190">
            <a:extLst>
              <a:ext uri="{FF2B5EF4-FFF2-40B4-BE49-F238E27FC236}">
                <a16:creationId xmlns:a16="http://schemas.microsoft.com/office/drawing/2014/main" id="{A5C5DA9B-056D-6697-CC18-02F9C610D7A3}"/>
              </a:ext>
            </a:extLst>
          </p:cNvPr>
          <p:cNvCxnSpPr/>
          <p:nvPr/>
        </p:nvCxnSpPr>
        <p:spPr>
          <a:xfrm flipH="1">
            <a:off x="5354831" y="381969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直接箭头连接符 191">
            <a:extLst>
              <a:ext uri="{FF2B5EF4-FFF2-40B4-BE49-F238E27FC236}">
                <a16:creationId xmlns:a16="http://schemas.microsoft.com/office/drawing/2014/main" id="{23F01D0E-AC45-310C-8EBA-3B8571A651CC}"/>
              </a:ext>
            </a:extLst>
          </p:cNvPr>
          <p:cNvCxnSpPr/>
          <p:nvPr/>
        </p:nvCxnSpPr>
        <p:spPr>
          <a:xfrm flipH="1">
            <a:off x="5354831" y="393399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直接箭头连接符 192">
            <a:extLst>
              <a:ext uri="{FF2B5EF4-FFF2-40B4-BE49-F238E27FC236}">
                <a16:creationId xmlns:a16="http://schemas.microsoft.com/office/drawing/2014/main" id="{2180F091-0B11-38E0-1ED2-090583C2CFE6}"/>
              </a:ext>
            </a:extLst>
          </p:cNvPr>
          <p:cNvCxnSpPr/>
          <p:nvPr/>
        </p:nvCxnSpPr>
        <p:spPr>
          <a:xfrm flipH="1">
            <a:off x="5354831" y="404829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直接箭头连接符 193">
            <a:extLst>
              <a:ext uri="{FF2B5EF4-FFF2-40B4-BE49-F238E27FC236}">
                <a16:creationId xmlns:a16="http://schemas.microsoft.com/office/drawing/2014/main" id="{FEC295B7-96BA-8C45-D2FD-CDCFB106A749}"/>
              </a:ext>
            </a:extLst>
          </p:cNvPr>
          <p:cNvCxnSpPr/>
          <p:nvPr/>
        </p:nvCxnSpPr>
        <p:spPr>
          <a:xfrm flipH="1">
            <a:off x="5354831" y="414735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直接箭头连接符 194">
            <a:extLst>
              <a:ext uri="{FF2B5EF4-FFF2-40B4-BE49-F238E27FC236}">
                <a16:creationId xmlns:a16="http://schemas.microsoft.com/office/drawing/2014/main" id="{5AC94956-DE34-CADE-76C1-F46C655BAD32}"/>
              </a:ext>
            </a:extLst>
          </p:cNvPr>
          <p:cNvCxnSpPr/>
          <p:nvPr/>
        </p:nvCxnSpPr>
        <p:spPr>
          <a:xfrm flipH="1">
            <a:off x="5354831" y="426165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直接箭头连接符 195">
            <a:extLst>
              <a:ext uri="{FF2B5EF4-FFF2-40B4-BE49-F238E27FC236}">
                <a16:creationId xmlns:a16="http://schemas.microsoft.com/office/drawing/2014/main" id="{60979C8F-BC8C-DFDF-FB35-19B18D8DF7C8}"/>
              </a:ext>
            </a:extLst>
          </p:cNvPr>
          <p:cNvCxnSpPr/>
          <p:nvPr/>
        </p:nvCxnSpPr>
        <p:spPr>
          <a:xfrm flipH="1">
            <a:off x="5354831" y="437595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直接箭头连接符 196">
            <a:extLst>
              <a:ext uri="{FF2B5EF4-FFF2-40B4-BE49-F238E27FC236}">
                <a16:creationId xmlns:a16="http://schemas.microsoft.com/office/drawing/2014/main" id="{B733E722-96C0-4748-6518-920E0B1368B8}"/>
              </a:ext>
            </a:extLst>
          </p:cNvPr>
          <p:cNvCxnSpPr/>
          <p:nvPr/>
        </p:nvCxnSpPr>
        <p:spPr>
          <a:xfrm flipH="1">
            <a:off x="5354831" y="44750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直接箭头连接符 197">
            <a:extLst>
              <a:ext uri="{FF2B5EF4-FFF2-40B4-BE49-F238E27FC236}">
                <a16:creationId xmlns:a16="http://schemas.microsoft.com/office/drawing/2014/main" id="{6995046D-1ABE-6D5D-9633-B8F3E241D9BF}"/>
              </a:ext>
            </a:extLst>
          </p:cNvPr>
          <p:cNvCxnSpPr/>
          <p:nvPr/>
        </p:nvCxnSpPr>
        <p:spPr>
          <a:xfrm flipH="1">
            <a:off x="5354831" y="45893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直接箭头连接符 198">
            <a:extLst>
              <a:ext uri="{FF2B5EF4-FFF2-40B4-BE49-F238E27FC236}">
                <a16:creationId xmlns:a16="http://schemas.microsoft.com/office/drawing/2014/main" id="{59EFDD76-333D-2BEE-58DF-2502E5D6CE79}"/>
              </a:ext>
            </a:extLst>
          </p:cNvPr>
          <p:cNvCxnSpPr/>
          <p:nvPr/>
        </p:nvCxnSpPr>
        <p:spPr>
          <a:xfrm flipH="1">
            <a:off x="5354831" y="47036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直接箭头连接符 199">
            <a:extLst>
              <a:ext uri="{FF2B5EF4-FFF2-40B4-BE49-F238E27FC236}">
                <a16:creationId xmlns:a16="http://schemas.microsoft.com/office/drawing/2014/main" id="{2FFB6032-54FB-0501-CF7F-57A22E049ED2}"/>
              </a:ext>
            </a:extLst>
          </p:cNvPr>
          <p:cNvCxnSpPr/>
          <p:nvPr/>
        </p:nvCxnSpPr>
        <p:spPr>
          <a:xfrm flipH="1">
            <a:off x="5354831" y="48026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直接箭头连接符 200">
            <a:extLst>
              <a:ext uri="{FF2B5EF4-FFF2-40B4-BE49-F238E27FC236}">
                <a16:creationId xmlns:a16="http://schemas.microsoft.com/office/drawing/2014/main" id="{7DE35BF2-45A4-9E07-B5D7-282395F73087}"/>
              </a:ext>
            </a:extLst>
          </p:cNvPr>
          <p:cNvCxnSpPr/>
          <p:nvPr/>
        </p:nvCxnSpPr>
        <p:spPr>
          <a:xfrm flipH="1">
            <a:off x="6850553" y="29510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直接箭头连接符 201">
            <a:extLst>
              <a:ext uri="{FF2B5EF4-FFF2-40B4-BE49-F238E27FC236}">
                <a16:creationId xmlns:a16="http://schemas.microsoft.com/office/drawing/2014/main" id="{49FF639D-9101-A3A7-1343-674F542E2CE7}"/>
              </a:ext>
            </a:extLst>
          </p:cNvPr>
          <p:cNvCxnSpPr/>
          <p:nvPr/>
        </p:nvCxnSpPr>
        <p:spPr>
          <a:xfrm flipH="1">
            <a:off x="6850553" y="30653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直接箭头连接符 202">
            <a:extLst>
              <a:ext uri="{FF2B5EF4-FFF2-40B4-BE49-F238E27FC236}">
                <a16:creationId xmlns:a16="http://schemas.microsoft.com/office/drawing/2014/main" id="{C0DD534E-5F78-9A89-D1EF-F2A78C21D2E4}"/>
              </a:ext>
            </a:extLst>
          </p:cNvPr>
          <p:cNvCxnSpPr/>
          <p:nvPr/>
        </p:nvCxnSpPr>
        <p:spPr>
          <a:xfrm flipH="1">
            <a:off x="6850553" y="31643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直接箭头连接符 203">
            <a:extLst>
              <a:ext uri="{FF2B5EF4-FFF2-40B4-BE49-F238E27FC236}">
                <a16:creationId xmlns:a16="http://schemas.microsoft.com/office/drawing/2014/main" id="{966A187B-35F0-FD5E-520E-CB52CA39A8FD}"/>
              </a:ext>
            </a:extLst>
          </p:cNvPr>
          <p:cNvCxnSpPr/>
          <p:nvPr/>
        </p:nvCxnSpPr>
        <p:spPr>
          <a:xfrm flipH="1">
            <a:off x="6850553" y="32786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直接箭头连接符 204">
            <a:extLst>
              <a:ext uri="{FF2B5EF4-FFF2-40B4-BE49-F238E27FC236}">
                <a16:creationId xmlns:a16="http://schemas.microsoft.com/office/drawing/2014/main" id="{F7E0206A-6486-372D-2F53-4327D6A3D278}"/>
              </a:ext>
            </a:extLst>
          </p:cNvPr>
          <p:cNvCxnSpPr/>
          <p:nvPr/>
        </p:nvCxnSpPr>
        <p:spPr>
          <a:xfrm flipH="1">
            <a:off x="6850553" y="33929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直接箭头连接符 205">
            <a:extLst>
              <a:ext uri="{FF2B5EF4-FFF2-40B4-BE49-F238E27FC236}">
                <a16:creationId xmlns:a16="http://schemas.microsoft.com/office/drawing/2014/main" id="{DE6D3713-4550-0C7E-D6FD-42D29AE7D29C}"/>
              </a:ext>
            </a:extLst>
          </p:cNvPr>
          <p:cNvCxnSpPr/>
          <p:nvPr/>
        </p:nvCxnSpPr>
        <p:spPr>
          <a:xfrm flipH="1">
            <a:off x="6850553" y="349203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直接箭头连接符 206">
            <a:extLst>
              <a:ext uri="{FF2B5EF4-FFF2-40B4-BE49-F238E27FC236}">
                <a16:creationId xmlns:a16="http://schemas.microsoft.com/office/drawing/2014/main" id="{912ADB08-1EF1-FE8E-D60A-04F4D576743A}"/>
              </a:ext>
            </a:extLst>
          </p:cNvPr>
          <p:cNvCxnSpPr/>
          <p:nvPr/>
        </p:nvCxnSpPr>
        <p:spPr>
          <a:xfrm flipH="1">
            <a:off x="6850553" y="360633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直接箭头连接符 207">
            <a:extLst>
              <a:ext uri="{FF2B5EF4-FFF2-40B4-BE49-F238E27FC236}">
                <a16:creationId xmlns:a16="http://schemas.microsoft.com/office/drawing/2014/main" id="{98CA9EC3-86B3-2516-75F3-2FCE101F567F}"/>
              </a:ext>
            </a:extLst>
          </p:cNvPr>
          <p:cNvCxnSpPr/>
          <p:nvPr/>
        </p:nvCxnSpPr>
        <p:spPr>
          <a:xfrm flipH="1">
            <a:off x="6850553" y="372063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直接箭头连接符 208">
            <a:extLst>
              <a:ext uri="{FF2B5EF4-FFF2-40B4-BE49-F238E27FC236}">
                <a16:creationId xmlns:a16="http://schemas.microsoft.com/office/drawing/2014/main" id="{08AEC206-6533-6B42-718A-31401B44E376}"/>
              </a:ext>
            </a:extLst>
          </p:cNvPr>
          <p:cNvCxnSpPr/>
          <p:nvPr/>
        </p:nvCxnSpPr>
        <p:spPr>
          <a:xfrm flipH="1">
            <a:off x="6850553" y="381969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直接箭头连接符 209">
            <a:extLst>
              <a:ext uri="{FF2B5EF4-FFF2-40B4-BE49-F238E27FC236}">
                <a16:creationId xmlns:a16="http://schemas.microsoft.com/office/drawing/2014/main" id="{F5580F60-0E08-9E3E-C638-9BC9F4FA18F1}"/>
              </a:ext>
            </a:extLst>
          </p:cNvPr>
          <p:cNvCxnSpPr/>
          <p:nvPr/>
        </p:nvCxnSpPr>
        <p:spPr>
          <a:xfrm flipH="1">
            <a:off x="6850553" y="393399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直接箭头连接符 210">
            <a:extLst>
              <a:ext uri="{FF2B5EF4-FFF2-40B4-BE49-F238E27FC236}">
                <a16:creationId xmlns:a16="http://schemas.microsoft.com/office/drawing/2014/main" id="{63CFFEFF-1176-E589-A4FF-AC4B554037DC}"/>
              </a:ext>
            </a:extLst>
          </p:cNvPr>
          <p:cNvCxnSpPr/>
          <p:nvPr/>
        </p:nvCxnSpPr>
        <p:spPr>
          <a:xfrm flipH="1">
            <a:off x="6850553" y="404829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直接箭头连接符 211">
            <a:extLst>
              <a:ext uri="{FF2B5EF4-FFF2-40B4-BE49-F238E27FC236}">
                <a16:creationId xmlns:a16="http://schemas.microsoft.com/office/drawing/2014/main" id="{F442ED44-A081-10B7-5C4B-84D7CA4E0B86}"/>
              </a:ext>
            </a:extLst>
          </p:cNvPr>
          <p:cNvCxnSpPr/>
          <p:nvPr/>
        </p:nvCxnSpPr>
        <p:spPr>
          <a:xfrm flipH="1">
            <a:off x="6850553" y="414735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直接箭头连接符 212">
            <a:extLst>
              <a:ext uri="{FF2B5EF4-FFF2-40B4-BE49-F238E27FC236}">
                <a16:creationId xmlns:a16="http://schemas.microsoft.com/office/drawing/2014/main" id="{6EEE02A5-025E-4628-0CBB-628CB3F26807}"/>
              </a:ext>
            </a:extLst>
          </p:cNvPr>
          <p:cNvCxnSpPr/>
          <p:nvPr/>
        </p:nvCxnSpPr>
        <p:spPr>
          <a:xfrm flipH="1">
            <a:off x="6850553" y="426165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直接箭头连接符 213">
            <a:extLst>
              <a:ext uri="{FF2B5EF4-FFF2-40B4-BE49-F238E27FC236}">
                <a16:creationId xmlns:a16="http://schemas.microsoft.com/office/drawing/2014/main" id="{DACC7A51-1FF8-6E80-1E37-BC81A500734D}"/>
              </a:ext>
            </a:extLst>
          </p:cNvPr>
          <p:cNvCxnSpPr/>
          <p:nvPr/>
        </p:nvCxnSpPr>
        <p:spPr>
          <a:xfrm flipH="1">
            <a:off x="6850553" y="437595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直接箭头连接符 214">
            <a:extLst>
              <a:ext uri="{FF2B5EF4-FFF2-40B4-BE49-F238E27FC236}">
                <a16:creationId xmlns:a16="http://schemas.microsoft.com/office/drawing/2014/main" id="{EE960D22-0568-7D64-D6AA-7FABE13CA523}"/>
              </a:ext>
            </a:extLst>
          </p:cNvPr>
          <p:cNvCxnSpPr/>
          <p:nvPr/>
        </p:nvCxnSpPr>
        <p:spPr>
          <a:xfrm flipH="1">
            <a:off x="6850553" y="44750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直接箭头连接符 215">
            <a:extLst>
              <a:ext uri="{FF2B5EF4-FFF2-40B4-BE49-F238E27FC236}">
                <a16:creationId xmlns:a16="http://schemas.microsoft.com/office/drawing/2014/main" id="{9CD07113-44F4-6280-9A0B-7B8CE5CECFB6}"/>
              </a:ext>
            </a:extLst>
          </p:cNvPr>
          <p:cNvCxnSpPr/>
          <p:nvPr/>
        </p:nvCxnSpPr>
        <p:spPr>
          <a:xfrm flipH="1">
            <a:off x="6850553" y="45893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直接箭头连接符 216">
            <a:extLst>
              <a:ext uri="{FF2B5EF4-FFF2-40B4-BE49-F238E27FC236}">
                <a16:creationId xmlns:a16="http://schemas.microsoft.com/office/drawing/2014/main" id="{2D43F672-CC2F-3678-AB7C-650E4FDD2629}"/>
              </a:ext>
            </a:extLst>
          </p:cNvPr>
          <p:cNvCxnSpPr/>
          <p:nvPr/>
        </p:nvCxnSpPr>
        <p:spPr>
          <a:xfrm flipH="1">
            <a:off x="6850553" y="47036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直接箭头连接符 217">
            <a:extLst>
              <a:ext uri="{FF2B5EF4-FFF2-40B4-BE49-F238E27FC236}">
                <a16:creationId xmlns:a16="http://schemas.microsoft.com/office/drawing/2014/main" id="{896E82D2-7F26-BECB-3D12-5042089EF018}"/>
              </a:ext>
            </a:extLst>
          </p:cNvPr>
          <p:cNvCxnSpPr/>
          <p:nvPr/>
        </p:nvCxnSpPr>
        <p:spPr>
          <a:xfrm flipH="1">
            <a:off x="6850553" y="48026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直接箭头连接符 218">
            <a:extLst>
              <a:ext uri="{FF2B5EF4-FFF2-40B4-BE49-F238E27FC236}">
                <a16:creationId xmlns:a16="http://schemas.microsoft.com/office/drawing/2014/main" id="{F4AD87C3-D5A7-611A-D482-8387EEA458ED}"/>
              </a:ext>
            </a:extLst>
          </p:cNvPr>
          <p:cNvCxnSpPr/>
          <p:nvPr/>
        </p:nvCxnSpPr>
        <p:spPr>
          <a:xfrm flipH="1">
            <a:off x="7115175" y="29510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直接箭头连接符 219">
            <a:extLst>
              <a:ext uri="{FF2B5EF4-FFF2-40B4-BE49-F238E27FC236}">
                <a16:creationId xmlns:a16="http://schemas.microsoft.com/office/drawing/2014/main" id="{57145550-8151-07D8-CE37-CC1283195A27}"/>
              </a:ext>
            </a:extLst>
          </p:cNvPr>
          <p:cNvCxnSpPr/>
          <p:nvPr/>
        </p:nvCxnSpPr>
        <p:spPr>
          <a:xfrm flipH="1">
            <a:off x="7115175" y="30653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直接箭头连接符 220">
            <a:extLst>
              <a:ext uri="{FF2B5EF4-FFF2-40B4-BE49-F238E27FC236}">
                <a16:creationId xmlns:a16="http://schemas.microsoft.com/office/drawing/2014/main" id="{64F293D1-F32B-3D71-77E3-BCA835907B3B}"/>
              </a:ext>
            </a:extLst>
          </p:cNvPr>
          <p:cNvCxnSpPr/>
          <p:nvPr/>
        </p:nvCxnSpPr>
        <p:spPr>
          <a:xfrm flipH="1">
            <a:off x="7115175" y="31643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直接箭头连接符 221">
            <a:extLst>
              <a:ext uri="{FF2B5EF4-FFF2-40B4-BE49-F238E27FC236}">
                <a16:creationId xmlns:a16="http://schemas.microsoft.com/office/drawing/2014/main" id="{AE16D981-7365-ECE7-D4C3-F7E062BCF6E6}"/>
              </a:ext>
            </a:extLst>
          </p:cNvPr>
          <p:cNvCxnSpPr/>
          <p:nvPr/>
        </p:nvCxnSpPr>
        <p:spPr>
          <a:xfrm flipH="1">
            <a:off x="7115175" y="32786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直接箭头连接符 222">
            <a:extLst>
              <a:ext uri="{FF2B5EF4-FFF2-40B4-BE49-F238E27FC236}">
                <a16:creationId xmlns:a16="http://schemas.microsoft.com/office/drawing/2014/main" id="{A217FF38-6CF1-6C99-CD69-E850C1BA33AF}"/>
              </a:ext>
            </a:extLst>
          </p:cNvPr>
          <p:cNvCxnSpPr/>
          <p:nvPr/>
        </p:nvCxnSpPr>
        <p:spPr>
          <a:xfrm flipH="1">
            <a:off x="7115175" y="33929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直接箭头连接符 223">
            <a:extLst>
              <a:ext uri="{FF2B5EF4-FFF2-40B4-BE49-F238E27FC236}">
                <a16:creationId xmlns:a16="http://schemas.microsoft.com/office/drawing/2014/main" id="{D686829F-8A7A-A28F-6576-2360C8C00929}"/>
              </a:ext>
            </a:extLst>
          </p:cNvPr>
          <p:cNvCxnSpPr/>
          <p:nvPr/>
        </p:nvCxnSpPr>
        <p:spPr>
          <a:xfrm flipH="1">
            <a:off x="7115175" y="349203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直接箭头连接符 224">
            <a:extLst>
              <a:ext uri="{FF2B5EF4-FFF2-40B4-BE49-F238E27FC236}">
                <a16:creationId xmlns:a16="http://schemas.microsoft.com/office/drawing/2014/main" id="{1BE2B594-7DD4-9ED0-427D-653C116877A0}"/>
              </a:ext>
            </a:extLst>
          </p:cNvPr>
          <p:cNvCxnSpPr/>
          <p:nvPr/>
        </p:nvCxnSpPr>
        <p:spPr>
          <a:xfrm flipH="1">
            <a:off x="7115175" y="360633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直接箭头连接符 225">
            <a:extLst>
              <a:ext uri="{FF2B5EF4-FFF2-40B4-BE49-F238E27FC236}">
                <a16:creationId xmlns:a16="http://schemas.microsoft.com/office/drawing/2014/main" id="{20A90883-BBE6-B01C-A20B-523E7BBE4C6E}"/>
              </a:ext>
            </a:extLst>
          </p:cNvPr>
          <p:cNvCxnSpPr/>
          <p:nvPr/>
        </p:nvCxnSpPr>
        <p:spPr>
          <a:xfrm flipH="1">
            <a:off x="7115175" y="372063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直接箭头连接符 226">
            <a:extLst>
              <a:ext uri="{FF2B5EF4-FFF2-40B4-BE49-F238E27FC236}">
                <a16:creationId xmlns:a16="http://schemas.microsoft.com/office/drawing/2014/main" id="{74EB5F3F-85D3-9439-BEC3-8F220EB55917}"/>
              </a:ext>
            </a:extLst>
          </p:cNvPr>
          <p:cNvCxnSpPr/>
          <p:nvPr/>
        </p:nvCxnSpPr>
        <p:spPr>
          <a:xfrm flipH="1">
            <a:off x="7115175" y="381969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直接箭头连接符 227">
            <a:extLst>
              <a:ext uri="{FF2B5EF4-FFF2-40B4-BE49-F238E27FC236}">
                <a16:creationId xmlns:a16="http://schemas.microsoft.com/office/drawing/2014/main" id="{5922D621-70B8-8A45-924A-1A7A72A1EEA8}"/>
              </a:ext>
            </a:extLst>
          </p:cNvPr>
          <p:cNvCxnSpPr/>
          <p:nvPr/>
        </p:nvCxnSpPr>
        <p:spPr>
          <a:xfrm flipH="1">
            <a:off x="7115175" y="393399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直接箭头连接符 228">
            <a:extLst>
              <a:ext uri="{FF2B5EF4-FFF2-40B4-BE49-F238E27FC236}">
                <a16:creationId xmlns:a16="http://schemas.microsoft.com/office/drawing/2014/main" id="{4BCBC0AD-EC6F-C480-364D-AA2ECB9B0B80}"/>
              </a:ext>
            </a:extLst>
          </p:cNvPr>
          <p:cNvCxnSpPr/>
          <p:nvPr/>
        </p:nvCxnSpPr>
        <p:spPr>
          <a:xfrm flipH="1">
            <a:off x="7115175" y="404829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直接箭头连接符 229">
            <a:extLst>
              <a:ext uri="{FF2B5EF4-FFF2-40B4-BE49-F238E27FC236}">
                <a16:creationId xmlns:a16="http://schemas.microsoft.com/office/drawing/2014/main" id="{CDFFB699-A938-D1CA-C551-7A32668A180A}"/>
              </a:ext>
            </a:extLst>
          </p:cNvPr>
          <p:cNvCxnSpPr/>
          <p:nvPr/>
        </p:nvCxnSpPr>
        <p:spPr>
          <a:xfrm flipH="1">
            <a:off x="7115175" y="414735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直接箭头连接符 230">
            <a:extLst>
              <a:ext uri="{FF2B5EF4-FFF2-40B4-BE49-F238E27FC236}">
                <a16:creationId xmlns:a16="http://schemas.microsoft.com/office/drawing/2014/main" id="{43BED623-BD5F-451D-EDC8-C19E32D3EAA4}"/>
              </a:ext>
            </a:extLst>
          </p:cNvPr>
          <p:cNvCxnSpPr/>
          <p:nvPr/>
        </p:nvCxnSpPr>
        <p:spPr>
          <a:xfrm flipH="1">
            <a:off x="7115175" y="426165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直接箭头连接符 231">
            <a:extLst>
              <a:ext uri="{FF2B5EF4-FFF2-40B4-BE49-F238E27FC236}">
                <a16:creationId xmlns:a16="http://schemas.microsoft.com/office/drawing/2014/main" id="{B561CDF8-5CD1-E153-8E17-A83FDAB90036}"/>
              </a:ext>
            </a:extLst>
          </p:cNvPr>
          <p:cNvCxnSpPr/>
          <p:nvPr/>
        </p:nvCxnSpPr>
        <p:spPr>
          <a:xfrm flipH="1">
            <a:off x="7115175" y="437595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直接箭头连接符 232">
            <a:extLst>
              <a:ext uri="{FF2B5EF4-FFF2-40B4-BE49-F238E27FC236}">
                <a16:creationId xmlns:a16="http://schemas.microsoft.com/office/drawing/2014/main" id="{4640B3EA-646A-2D9A-C3E6-2BA8506B4EFD}"/>
              </a:ext>
            </a:extLst>
          </p:cNvPr>
          <p:cNvCxnSpPr/>
          <p:nvPr/>
        </p:nvCxnSpPr>
        <p:spPr>
          <a:xfrm flipH="1">
            <a:off x="7115175" y="44750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直接箭头连接符 233">
            <a:extLst>
              <a:ext uri="{FF2B5EF4-FFF2-40B4-BE49-F238E27FC236}">
                <a16:creationId xmlns:a16="http://schemas.microsoft.com/office/drawing/2014/main" id="{98F7FA29-3E1E-01FD-4E8E-82EA017E3533}"/>
              </a:ext>
            </a:extLst>
          </p:cNvPr>
          <p:cNvCxnSpPr/>
          <p:nvPr/>
        </p:nvCxnSpPr>
        <p:spPr>
          <a:xfrm flipH="1">
            <a:off x="7115175" y="45893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直接箭头连接符 234">
            <a:extLst>
              <a:ext uri="{FF2B5EF4-FFF2-40B4-BE49-F238E27FC236}">
                <a16:creationId xmlns:a16="http://schemas.microsoft.com/office/drawing/2014/main" id="{FDC3B329-E69B-6673-1D05-5DF391374B3E}"/>
              </a:ext>
            </a:extLst>
          </p:cNvPr>
          <p:cNvCxnSpPr/>
          <p:nvPr/>
        </p:nvCxnSpPr>
        <p:spPr>
          <a:xfrm flipH="1">
            <a:off x="7115175" y="47036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直接箭头连接符 235">
            <a:extLst>
              <a:ext uri="{FF2B5EF4-FFF2-40B4-BE49-F238E27FC236}">
                <a16:creationId xmlns:a16="http://schemas.microsoft.com/office/drawing/2014/main" id="{FB686273-3241-091B-631C-8518CFC96540}"/>
              </a:ext>
            </a:extLst>
          </p:cNvPr>
          <p:cNvCxnSpPr/>
          <p:nvPr/>
        </p:nvCxnSpPr>
        <p:spPr>
          <a:xfrm flipH="1">
            <a:off x="7115175" y="48026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直接箭头连接符 236">
            <a:extLst>
              <a:ext uri="{FF2B5EF4-FFF2-40B4-BE49-F238E27FC236}">
                <a16:creationId xmlns:a16="http://schemas.microsoft.com/office/drawing/2014/main" id="{EB4CF9E4-1706-8367-B666-26D464028713}"/>
              </a:ext>
            </a:extLst>
          </p:cNvPr>
          <p:cNvCxnSpPr/>
          <p:nvPr/>
        </p:nvCxnSpPr>
        <p:spPr>
          <a:xfrm flipH="1">
            <a:off x="7351395" y="29510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直接箭头连接符 237">
            <a:extLst>
              <a:ext uri="{FF2B5EF4-FFF2-40B4-BE49-F238E27FC236}">
                <a16:creationId xmlns:a16="http://schemas.microsoft.com/office/drawing/2014/main" id="{D41E8FC6-AFFE-AFF6-06F3-E2B2259D38F1}"/>
              </a:ext>
            </a:extLst>
          </p:cNvPr>
          <p:cNvCxnSpPr/>
          <p:nvPr/>
        </p:nvCxnSpPr>
        <p:spPr>
          <a:xfrm flipH="1">
            <a:off x="7351395" y="30653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直接箭头连接符 238">
            <a:extLst>
              <a:ext uri="{FF2B5EF4-FFF2-40B4-BE49-F238E27FC236}">
                <a16:creationId xmlns:a16="http://schemas.microsoft.com/office/drawing/2014/main" id="{0C11D15A-7C72-4C78-A9D2-512BAFA769D1}"/>
              </a:ext>
            </a:extLst>
          </p:cNvPr>
          <p:cNvCxnSpPr/>
          <p:nvPr/>
        </p:nvCxnSpPr>
        <p:spPr>
          <a:xfrm flipH="1">
            <a:off x="7351395" y="31643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直接箭头连接符 239">
            <a:extLst>
              <a:ext uri="{FF2B5EF4-FFF2-40B4-BE49-F238E27FC236}">
                <a16:creationId xmlns:a16="http://schemas.microsoft.com/office/drawing/2014/main" id="{7F9D831C-459E-FF87-3364-33D3239853C4}"/>
              </a:ext>
            </a:extLst>
          </p:cNvPr>
          <p:cNvCxnSpPr/>
          <p:nvPr/>
        </p:nvCxnSpPr>
        <p:spPr>
          <a:xfrm flipH="1">
            <a:off x="7351395" y="32786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直接箭头连接符 240">
            <a:extLst>
              <a:ext uri="{FF2B5EF4-FFF2-40B4-BE49-F238E27FC236}">
                <a16:creationId xmlns:a16="http://schemas.microsoft.com/office/drawing/2014/main" id="{FD87C5C9-2361-F793-080A-E701EC483FD2}"/>
              </a:ext>
            </a:extLst>
          </p:cNvPr>
          <p:cNvCxnSpPr/>
          <p:nvPr/>
        </p:nvCxnSpPr>
        <p:spPr>
          <a:xfrm flipH="1">
            <a:off x="7351395" y="33929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直接箭头连接符 241">
            <a:extLst>
              <a:ext uri="{FF2B5EF4-FFF2-40B4-BE49-F238E27FC236}">
                <a16:creationId xmlns:a16="http://schemas.microsoft.com/office/drawing/2014/main" id="{943B0600-0E53-0715-5887-AFBFDEDF4D21}"/>
              </a:ext>
            </a:extLst>
          </p:cNvPr>
          <p:cNvCxnSpPr/>
          <p:nvPr/>
        </p:nvCxnSpPr>
        <p:spPr>
          <a:xfrm flipH="1">
            <a:off x="7351395" y="349203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直接箭头连接符 242">
            <a:extLst>
              <a:ext uri="{FF2B5EF4-FFF2-40B4-BE49-F238E27FC236}">
                <a16:creationId xmlns:a16="http://schemas.microsoft.com/office/drawing/2014/main" id="{9990C5E1-8881-5B54-CAA3-24F134A37EA1}"/>
              </a:ext>
            </a:extLst>
          </p:cNvPr>
          <p:cNvCxnSpPr/>
          <p:nvPr/>
        </p:nvCxnSpPr>
        <p:spPr>
          <a:xfrm flipH="1">
            <a:off x="7351395" y="360633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直接箭头连接符 243">
            <a:extLst>
              <a:ext uri="{FF2B5EF4-FFF2-40B4-BE49-F238E27FC236}">
                <a16:creationId xmlns:a16="http://schemas.microsoft.com/office/drawing/2014/main" id="{CE34208A-2796-60B6-D2C2-2B258F32F045}"/>
              </a:ext>
            </a:extLst>
          </p:cNvPr>
          <p:cNvCxnSpPr/>
          <p:nvPr/>
        </p:nvCxnSpPr>
        <p:spPr>
          <a:xfrm flipH="1">
            <a:off x="7351395" y="372063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直接箭头连接符 244">
            <a:extLst>
              <a:ext uri="{FF2B5EF4-FFF2-40B4-BE49-F238E27FC236}">
                <a16:creationId xmlns:a16="http://schemas.microsoft.com/office/drawing/2014/main" id="{EC58B8BA-8EB9-EC94-DECC-CA9B69C6F610}"/>
              </a:ext>
            </a:extLst>
          </p:cNvPr>
          <p:cNvCxnSpPr/>
          <p:nvPr/>
        </p:nvCxnSpPr>
        <p:spPr>
          <a:xfrm flipH="1">
            <a:off x="7351395" y="381969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直接箭头连接符 245">
            <a:extLst>
              <a:ext uri="{FF2B5EF4-FFF2-40B4-BE49-F238E27FC236}">
                <a16:creationId xmlns:a16="http://schemas.microsoft.com/office/drawing/2014/main" id="{AA5F2C54-FB5E-DCEE-A0CF-417289CCC6B7}"/>
              </a:ext>
            </a:extLst>
          </p:cNvPr>
          <p:cNvCxnSpPr/>
          <p:nvPr/>
        </p:nvCxnSpPr>
        <p:spPr>
          <a:xfrm flipH="1">
            <a:off x="7351395" y="393399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直接箭头连接符 246">
            <a:extLst>
              <a:ext uri="{FF2B5EF4-FFF2-40B4-BE49-F238E27FC236}">
                <a16:creationId xmlns:a16="http://schemas.microsoft.com/office/drawing/2014/main" id="{8E5807C4-CA75-5156-BA2E-56B6D0EFCB20}"/>
              </a:ext>
            </a:extLst>
          </p:cNvPr>
          <p:cNvCxnSpPr/>
          <p:nvPr/>
        </p:nvCxnSpPr>
        <p:spPr>
          <a:xfrm flipH="1">
            <a:off x="7351395" y="404829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直接箭头连接符 247">
            <a:extLst>
              <a:ext uri="{FF2B5EF4-FFF2-40B4-BE49-F238E27FC236}">
                <a16:creationId xmlns:a16="http://schemas.microsoft.com/office/drawing/2014/main" id="{FC367555-3E6D-3BBE-0226-178654742062}"/>
              </a:ext>
            </a:extLst>
          </p:cNvPr>
          <p:cNvCxnSpPr/>
          <p:nvPr/>
        </p:nvCxnSpPr>
        <p:spPr>
          <a:xfrm flipH="1">
            <a:off x="7351395" y="414735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直接箭头连接符 248">
            <a:extLst>
              <a:ext uri="{FF2B5EF4-FFF2-40B4-BE49-F238E27FC236}">
                <a16:creationId xmlns:a16="http://schemas.microsoft.com/office/drawing/2014/main" id="{C84CA83C-7DD5-EF18-F84C-811E1302767B}"/>
              </a:ext>
            </a:extLst>
          </p:cNvPr>
          <p:cNvCxnSpPr/>
          <p:nvPr/>
        </p:nvCxnSpPr>
        <p:spPr>
          <a:xfrm flipH="1">
            <a:off x="7351395" y="426165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直接箭头连接符 249">
            <a:extLst>
              <a:ext uri="{FF2B5EF4-FFF2-40B4-BE49-F238E27FC236}">
                <a16:creationId xmlns:a16="http://schemas.microsoft.com/office/drawing/2014/main" id="{7E0FD84E-5E22-22B4-6F74-CDDF88DB20BA}"/>
              </a:ext>
            </a:extLst>
          </p:cNvPr>
          <p:cNvCxnSpPr/>
          <p:nvPr/>
        </p:nvCxnSpPr>
        <p:spPr>
          <a:xfrm flipH="1">
            <a:off x="7351395" y="437595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直接箭头连接符 250">
            <a:extLst>
              <a:ext uri="{FF2B5EF4-FFF2-40B4-BE49-F238E27FC236}">
                <a16:creationId xmlns:a16="http://schemas.microsoft.com/office/drawing/2014/main" id="{9893498B-34CB-8B4F-B7D6-A9E33CD3DD32}"/>
              </a:ext>
            </a:extLst>
          </p:cNvPr>
          <p:cNvCxnSpPr/>
          <p:nvPr/>
        </p:nvCxnSpPr>
        <p:spPr>
          <a:xfrm flipH="1">
            <a:off x="7351395" y="44750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直接箭头连接符 251">
            <a:extLst>
              <a:ext uri="{FF2B5EF4-FFF2-40B4-BE49-F238E27FC236}">
                <a16:creationId xmlns:a16="http://schemas.microsoft.com/office/drawing/2014/main" id="{2B6CB674-0C22-80D4-2376-D625FD4EC3D7}"/>
              </a:ext>
            </a:extLst>
          </p:cNvPr>
          <p:cNvCxnSpPr/>
          <p:nvPr/>
        </p:nvCxnSpPr>
        <p:spPr>
          <a:xfrm flipH="1">
            <a:off x="7351395" y="45893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直接箭头连接符 252">
            <a:extLst>
              <a:ext uri="{FF2B5EF4-FFF2-40B4-BE49-F238E27FC236}">
                <a16:creationId xmlns:a16="http://schemas.microsoft.com/office/drawing/2014/main" id="{AFC10586-5078-A548-6738-467D8E3FBE6B}"/>
              </a:ext>
            </a:extLst>
          </p:cNvPr>
          <p:cNvCxnSpPr/>
          <p:nvPr/>
        </p:nvCxnSpPr>
        <p:spPr>
          <a:xfrm flipH="1">
            <a:off x="7351395" y="47036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直接箭头连接符 253">
            <a:extLst>
              <a:ext uri="{FF2B5EF4-FFF2-40B4-BE49-F238E27FC236}">
                <a16:creationId xmlns:a16="http://schemas.microsoft.com/office/drawing/2014/main" id="{C5890DEF-E270-7F0F-E8CA-81A59DE12525}"/>
              </a:ext>
            </a:extLst>
          </p:cNvPr>
          <p:cNvCxnSpPr/>
          <p:nvPr/>
        </p:nvCxnSpPr>
        <p:spPr>
          <a:xfrm flipH="1">
            <a:off x="7351395" y="48026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直接箭头连接符 254">
            <a:extLst>
              <a:ext uri="{FF2B5EF4-FFF2-40B4-BE49-F238E27FC236}">
                <a16:creationId xmlns:a16="http://schemas.microsoft.com/office/drawing/2014/main" id="{2C06AD2B-3B06-B6EB-DB73-3B7CD7037698}"/>
              </a:ext>
            </a:extLst>
          </p:cNvPr>
          <p:cNvCxnSpPr/>
          <p:nvPr/>
        </p:nvCxnSpPr>
        <p:spPr>
          <a:xfrm flipH="1">
            <a:off x="7610475" y="29510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直接箭头连接符 255">
            <a:extLst>
              <a:ext uri="{FF2B5EF4-FFF2-40B4-BE49-F238E27FC236}">
                <a16:creationId xmlns:a16="http://schemas.microsoft.com/office/drawing/2014/main" id="{4903447D-520C-234C-79A5-262F331CE367}"/>
              </a:ext>
            </a:extLst>
          </p:cNvPr>
          <p:cNvCxnSpPr/>
          <p:nvPr/>
        </p:nvCxnSpPr>
        <p:spPr>
          <a:xfrm flipH="1">
            <a:off x="7610475" y="30653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直接箭头连接符 256">
            <a:extLst>
              <a:ext uri="{FF2B5EF4-FFF2-40B4-BE49-F238E27FC236}">
                <a16:creationId xmlns:a16="http://schemas.microsoft.com/office/drawing/2014/main" id="{7286B92B-3552-2F42-30B5-7DCBD6AA33FE}"/>
              </a:ext>
            </a:extLst>
          </p:cNvPr>
          <p:cNvCxnSpPr/>
          <p:nvPr/>
        </p:nvCxnSpPr>
        <p:spPr>
          <a:xfrm flipH="1">
            <a:off x="7610475" y="31643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直接箭头连接符 257">
            <a:extLst>
              <a:ext uri="{FF2B5EF4-FFF2-40B4-BE49-F238E27FC236}">
                <a16:creationId xmlns:a16="http://schemas.microsoft.com/office/drawing/2014/main" id="{5C8C9EAB-2F11-10BC-4FBE-FB2E2298925D}"/>
              </a:ext>
            </a:extLst>
          </p:cNvPr>
          <p:cNvCxnSpPr/>
          <p:nvPr/>
        </p:nvCxnSpPr>
        <p:spPr>
          <a:xfrm flipH="1">
            <a:off x="7610475" y="32786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直接箭头连接符 258">
            <a:extLst>
              <a:ext uri="{FF2B5EF4-FFF2-40B4-BE49-F238E27FC236}">
                <a16:creationId xmlns:a16="http://schemas.microsoft.com/office/drawing/2014/main" id="{E93C87FE-99F8-2F1B-9476-3B400A2A7209}"/>
              </a:ext>
            </a:extLst>
          </p:cNvPr>
          <p:cNvCxnSpPr/>
          <p:nvPr/>
        </p:nvCxnSpPr>
        <p:spPr>
          <a:xfrm flipH="1">
            <a:off x="7610475" y="33929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直接箭头连接符 259">
            <a:extLst>
              <a:ext uri="{FF2B5EF4-FFF2-40B4-BE49-F238E27FC236}">
                <a16:creationId xmlns:a16="http://schemas.microsoft.com/office/drawing/2014/main" id="{41D81D4C-CDD4-0B5F-2E9A-BF455ABCA9B2}"/>
              </a:ext>
            </a:extLst>
          </p:cNvPr>
          <p:cNvCxnSpPr/>
          <p:nvPr/>
        </p:nvCxnSpPr>
        <p:spPr>
          <a:xfrm flipH="1">
            <a:off x="7610475" y="349203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直接箭头连接符 260">
            <a:extLst>
              <a:ext uri="{FF2B5EF4-FFF2-40B4-BE49-F238E27FC236}">
                <a16:creationId xmlns:a16="http://schemas.microsoft.com/office/drawing/2014/main" id="{FC890CF6-249A-27F9-8A60-9561FD627468}"/>
              </a:ext>
            </a:extLst>
          </p:cNvPr>
          <p:cNvCxnSpPr/>
          <p:nvPr/>
        </p:nvCxnSpPr>
        <p:spPr>
          <a:xfrm flipH="1">
            <a:off x="7610475" y="360633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直接箭头连接符 261">
            <a:extLst>
              <a:ext uri="{FF2B5EF4-FFF2-40B4-BE49-F238E27FC236}">
                <a16:creationId xmlns:a16="http://schemas.microsoft.com/office/drawing/2014/main" id="{BFC9D63F-5FFB-858B-ECB5-97100EE3320C}"/>
              </a:ext>
            </a:extLst>
          </p:cNvPr>
          <p:cNvCxnSpPr/>
          <p:nvPr/>
        </p:nvCxnSpPr>
        <p:spPr>
          <a:xfrm flipH="1">
            <a:off x="7610475" y="372063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直接箭头连接符 262">
            <a:extLst>
              <a:ext uri="{FF2B5EF4-FFF2-40B4-BE49-F238E27FC236}">
                <a16:creationId xmlns:a16="http://schemas.microsoft.com/office/drawing/2014/main" id="{D4701478-A624-44EA-6692-ABF314D7688D}"/>
              </a:ext>
            </a:extLst>
          </p:cNvPr>
          <p:cNvCxnSpPr/>
          <p:nvPr/>
        </p:nvCxnSpPr>
        <p:spPr>
          <a:xfrm flipH="1">
            <a:off x="7610475" y="381969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直接箭头连接符 263">
            <a:extLst>
              <a:ext uri="{FF2B5EF4-FFF2-40B4-BE49-F238E27FC236}">
                <a16:creationId xmlns:a16="http://schemas.microsoft.com/office/drawing/2014/main" id="{B80E938E-606E-C34C-AD35-3D5718EFFAFC}"/>
              </a:ext>
            </a:extLst>
          </p:cNvPr>
          <p:cNvCxnSpPr/>
          <p:nvPr/>
        </p:nvCxnSpPr>
        <p:spPr>
          <a:xfrm flipH="1">
            <a:off x="7610475" y="393399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直接箭头连接符 264">
            <a:extLst>
              <a:ext uri="{FF2B5EF4-FFF2-40B4-BE49-F238E27FC236}">
                <a16:creationId xmlns:a16="http://schemas.microsoft.com/office/drawing/2014/main" id="{A1122364-1CE5-4D89-90C9-429866B15ECA}"/>
              </a:ext>
            </a:extLst>
          </p:cNvPr>
          <p:cNvCxnSpPr/>
          <p:nvPr/>
        </p:nvCxnSpPr>
        <p:spPr>
          <a:xfrm flipH="1">
            <a:off x="7610475" y="404829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直接箭头连接符 265">
            <a:extLst>
              <a:ext uri="{FF2B5EF4-FFF2-40B4-BE49-F238E27FC236}">
                <a16:creationId xmlns:a16="http://schemas.microsoft.com/office/drawing/2014/main" id="{9599C0CE-6A8C-14BE-C40E-1F76464B32DA}"/>
              </a:ext>
            </a:extLst>
          </p:cNvPr>
          <p:cNvCxnSpPr/>
          <p:nvPr/>
        </p:nvCxnSpPr>
        <p:spPr>
          <a:xfrm flipH="1">
            <a:off x="7610475" y="414735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直接箭头连接符 266">
            <a:extLst>
              <a:ext uri="{FF2B5EF4-FFF2-40B4-BE49-F238E27FC236}">
                <a16:creationId xmlns:a16="http://schemas.microsoft.com/office/drawing/2014/main" id="{35623E04-568E-019F-6E1F-77B62A95329E}"/>
              </a:ext>
            </a:extLst>
          </p:cNvPr>
          <p:cNvCxnSpPr/>
          <p:nvPr/>
        </p:nvCxnSpPr>
        <p:spPr>
          <a:xfrm flipH="1">
            <a:off x="7610475" y="426165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直接箭头连接符 267">
            <a:extLst>
              <a:ext uri="{FF2B5EF4-FFF2-40B4-BE49-F238E27FC236}">
                <a16:creationId xmlns:a16="http://schemas.microsoft.com/office/drawing/2014/main" id="{12D666C7-7DE8-4651-3001-A99D21BEABAA}"/>
              </a:ext>
            </a:extLst>
          </p:cNvPr>
          <p:cNvCxnSpPr/>
          <p:nvPr/>
        </p:nvCxnSpPr>
        <p:spPr>
          <a:xfrm flipH="1">
            <a:off x="7610475" y="437595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直接箭头连接符 268">
            <a:extLst>
              <a:ext uri="{FF2B5EF4-FFF2-40B4-BE49-F238E27FC236}">
                <a16:creationId xmlns:a16="http://schemas.microsoft.com/office/drawing/2014/main" id="{6D392D48-A4F3-427D-6A22-E8828A58B11C}"/>
              </a:ext>
            </a:extLst>
          </p:cNvPr>
          <p:cNvCxnSpPr/>
          <p:nvPr/>
        </p:nvCxnSpPr>
        <p:spPr>
          <a:xfrm flipH="1">
            <a:off x="7610475" y="44750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直接箭头连接符 269">
            <a:extLst>
              <a:ext uri="{FF2B5EF4-FFF2-40B4-BE49-F238E27FC236}">
                <a16:creationId xmlns:a16="http://schemas.microsoft.com/office/drawing/2014/main" id="{EA24D07B-917C-8A71-D335-563378B1613B}"/>
              </a:ext>
            </a:extLst>
          </p:cNvPr>
          <p:cNvCxnSpPr/>
          <p:nvPr/>
        </p:nvCxnSpPr>
        <p:spPr>
          <a:xfrm flipH="1">
            <a:off x="7610475" y="45893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直接箭头连接符 270">
            <a:extLst>
              <a:ext uri="{FF2B5EF4-FFF2-40B4-BE49-F238E27FC236}">
                <a16:creationId xmlns:a16="http://schemas.microsoft.com/office/drawing/2014/main" id="{E2EC026F-D22F-8ACA-ECB7-3DCFD1C573A2}"/>
              </a:ext>
            </a:extLst>
          </p:cNvPr>
          <p:cNvCxnSpPr/>
          <p:nvPr/>
        </p:nvCxnSpPr>
        <p:spPr>
          <a:xfrm flipH="1">
            <a:off x="7610475" y="470361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直接箭头连接符 271">
            <a:extLst>
              <a:ext uri="{FF2B5EF4-FFF2-40B4-BE49-F238E27FC236}">
                <a16:creationId xmlns:a16="http://schemas.microsoft.com/office/drawing/2014/main" id="{8541DD9F-7A59-BDFB-A92A-4A6A5D60F860}"/>
              </a:ext>
            </a:extLst>
          </p:cNvPr>
          <p:cNvCxnSpPr/>
          <p:nvPr/>
        </p:nvCxnSpPr>
        <p:spPr>
          <a:xfrm flipH="1">
            <a:off x="7610475" y="480267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直接箭头连接符 272">
            <a:extLst>
              <a:ext uri="{FF2B5EF4-FFF2-40B4-BE49-F238E27FC236}">
                <a16:creationId xmlns:a16="http://schemas.microsoft.com/office/drawing/2014/main" id="{0CCB0075-D3E2-DFAF-081C-BE13678BC009}"/>
              </a:ext>
            </a:extLst>
          </p:cNvPr>
          <p:cNvCxnSpPr/>
          <p:nvPr/>
        </p:nvCxnSpPr>
        <p:spPr>
          <a:xfrm flipH="1">
            <a:off x="5569477" y="491316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直接箭头连接符 273">
            <a:extLst>
              <a:ext uri="{FF2B5EF4-FFF2-40B4-BE49-F238E27FC236}">
                <a16:creationId xmlns:a16="http://schemas.microsoft.com/office/drawing/2014/main" id="{A47FEB80-F0D6-B113-16B2-228F1B8BA6BA}"/>
              </a:ext>
            </a:extLst>
          </p:cNvPr>
          <p:cNvCxnSpPr/>
          <p:nvPr/>
        </p:nvCxnSpPr>
        <p:spPr>
          <a:xfrm flipH="1">
            <a:off x="5569477" y="502746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直接箭头连接符 274">
            <a:extLst>
              <a:ext uri="{FF2B5EF4-FFF2-40B4-BE49-F238E27FC236}">
                <a16:creationId xmlns:a16="http://schemas.microsoft.com/office/drawing/2014/main" id="{1C3B6132-4897-62F4-2CF9-94AE4F922AEF}"/>
              </a:ext>
            </a:extLst>
          </p:cNvPr>
          <p:cNvCxnSpPr/>
          <p:nvPr/>
        </p:nvCxnSpPr>
        <p:spPr>
          <a:xfrm flipH="1">
            <a:off x="5569477" y="514176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直接箭头连接符 275">
            <a:extLst>
              <a:ext uri="{FF2B5EF4-FFF2-40B4-BE49-F238E27FC236}">
                <a16:creationId xmlns:a16="http://schemas.microsoft.com/office/drawing/2014/main" id="{DF630E62-809E-D06A-CEAA-C547C7D74755}"/>
              </a:ext>
            </a:extLst>
          </p:cNvPr>
          <p:cNvCxnSpPr/>
          <p:nvPr/>
        </p:nvCxnSpPr>
        <p:spPr>
          <a:xfrm flipH="1">
            <a:off x="5569477" y="524082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直接箭头连接符 276">
            <a:extLst>
              <a:ext uri="{FF2B5EF4-FFF2-40B4-BE49-F238E27FC236}">
                <a16:creationId xmlns:a16="http://schemas.microsoft.com/office/drawing/2014/main" id="{26DC84F7-C2F2-8D63-783A-8B9D2E140E41}"/>
              </a:ext>
            </a:extLst>
          </p:cNvPr>
          <p:cNvCxnSpPr/>
          <p:nvPr/>
        </p:nvCxnSpPr>
        <p:spPr>
          <a:xfrm flipH="1">
            <a:off x="5820937" y="491316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直接箭头连接符 277">
            <a:extLst>
              <a:ext uri="{FF2B5EF4-FFF2-40B4-BE49-F238E27FC236}">
                <a16:creationId xmlns:a16="http://schemas.microsoft.com/office/drawing/2014/main" id="{2B07C454-A224-5BA1-18A5-293BB5231162}"/>
              </a:ext>
            </a:extLst>
          </p:cNvPr>
          <p:cNvCxnSpPr/>
          <p:nvPr/>
        </p:nvCxnSpPr>
        <p:spPr>
          <a:xfrm flipH="1">
            <a:off x="5820937" y="502746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直接箭头连接符 278">
            <a:extLst>
              <a:ext uri="{FF2B5EF4-FFF2-40B4-BE49-F238E27FC236}">
                <a16:creationId xmlns:a16="http://schemas.microsoft.com/office/drawing/2014/main" id="{9DA1DA99-90D8-DBED-498B-B71BA07A62DB}"/>
              </a:ext>
            </a:extLst>
          </p:cNvPr>
          <p:cNvCxnSpPr/>
          <p:nvPr/>
        </p:nvCxnSpPr>
        <p:spPr>
          <a:xfrm flipH="1">
            <a:off x="5820937" y="514176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直接箭头连接符 279">
            <a:extLst>
              <a:ext uri="{FF2B5EF4-FFF2-40B4-BE49-F238E27FC236}">
                <a16:creationId xmlns:a16="http://schemas.microsoft.com/office/drawing/2014/main" id="{2F723CCF-6D0A-D49E-48E6-937281C078AD}"/>
              </a:ext>
            </a:extLst>
          </p:cNvPr>
          <p:cNvCxnSpPr/>
          <p:nvPr/>
        </p:nvCxnSpPr>
        <p:spPr>
          <a:xfrm flipH="1">
            <a:off x="5820937" y="524082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直接箭头连接符 280">
            <a:extLst>
              <a:ext uri="{FF2B5EF4-FFF2-40B4-BE49-F238E27FC236}">
                <a16:creationId xmlns:a16="http://schemas.microsoft.com/office/drawing/2014/main" id="{F00F64E4-5AEE-97B0-9006-2B6B262DC0C2}"/>
              </a:ext>
            </a:extLst>
          </p:cNvPr>
          <p:cNvCxnSpPr/>
          <p:nvPr/>
        </p:nvCxnSpPr>
        <p:spPr>
          <a:xfrm flipH="1">
            <a:off x="6085559" y="491316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直接箭头连接符 281">
            <a:extLst>
              <a:ext uri="{FF2B5EF4-FFF2-40B4-BE49-F238E27FC236}">
                <a16:creationId xmlns:a16="http://schemas.microsoft.com/office/drawing/2014/main" id="{894981C9-A7DF-7B53-84A5-47B27B915425}"/>
              </a:ext>
            </a:extLst>
          </p:cNvPr>
          <p:cNvCxnSpPr/>
          <p:nvPr/>
        </p:nvCxnSpPr>
        <p:spPr>
          <a:xfrm flipH="1">
            <a:off x="6085559" y="502746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直接箭头连接符 282">
            <a:extLst>
              <a:ext uri="{FF2B5EF4-FFF2-40B4-BE49-F238E27FC236}">
                <a16:creationId xmlns:a16="http://schemas.microsoft.com/office/drawing/2014/main" id="{B243B1DB-8281-385F-9913-F61BC3EDF0AB}"/>
              </a:ext>
            </a:extLst>
          </p:cNvPr>
          <p:cNvCxnSpPr/>
          <p:nvPr/>
        </p:nvCxnSpPr>
        <p:spPr>
          <a:xfrm flipH="1">
            <a:off x="6085559" y="514176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直接箭头连接符 283">
            <a:extLst>
              <a:ext uri="{FF2B5EF4-FFF2-40B4-BE49-F238E27FC236}">
                <a16:creationId xmlns:a16="http://schemas.microsoft.com/office/drawing/2014/main" id="{871FAA19-6402-6469-F1C5-A7403C8C2F5C}"/>
              </a:ext>
            </a:extLst>
          </p:cNvPr>
          <p:cNvCxnSpPr/>
          <p:nvPr/>
        </p:nvCxnSpPr>
        <p:spPr>
          <a:xfrm flipH="1">
            <a:off x="6085559" y="524082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直接箭头连接符 284">
            <a:extLst>
              <a:ext uri="{FF2B5EF4-FFF2-40B4-BE49-F238E27FC236}">
                <a16:creationId xmlns:a16="http://schemas.microsoft.com/office/drawing/2014/main" id="{DA10F44E-9081-02F6-36F1-3949FFABBDA3}"/>
              </a:ext>
            </a:extLst>
          </p:cNvPr>
          <p:cNvCxnSpPr/>
          <p:nvPr/>
        </p:nvCxnSpPr>
        <p:spPr>
          <a:xfrm flipH="1">
            <a:off x="6321779" y="491316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直接箭头连接符 285">
            <a:extLst>
              <a:ext uri="{FF2B5EF4-FFF2-40B4-BE49-F238E27FC236}">
                <a16:creationId xmlns:a16="http://schemas.microsoft.com/office/drawing/2014/main" id="{A1B8BF0E-2FAF-B251-68D5-B340CDF54211}"/>
              </a:ext>
            </a:extLst>
          </p:cNvPr>
          <p:cNvCxnSpPr/>
          <p:nvPr/>
        </p:nvCxnSpPr>
        <p:spPr>
          <a:xfrm flipH="1">
            <a:off x="6321779" y="502746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直接箭头连接符 286">
            <a:extLst>
              <a:ext uri="{FF2B5EF4-FFF2-40B4-BE49-F238E27FC236}">
                <a16:creationId xmlns:a16="http://schemas.microsoft.com/office/drawing/2014/main" id="{EBA9B25C-FBCD-66DC-A8D0-F7EB9FB3604B}"/>
              </a:ext>
            </a:extLst>
          </p:cNvPr>
          <p:cNvCxnSpPr/>
          <p:nvPr/>
        </p:nvCxnSpPr>
        <p:spPr>
          <a:xfrm flipH="1">
            <a:off x="6321779" y="514176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直接箭头连接符 287">
            <a:extLst>
              <a:ext uri="{FF2B5EF4-FFF2-40B4-BE49-F238E27FC236}">
                <a16:creationId xmlns:a16="http://schemas.microsoft.com/office/drawing/2014/main" id="{B763516C-97F3-87EC-8F41-BA4EA4A08082}"/>
              </a:ext>
            </a:extLst>
          </p:cNvPr>
          <p:cNvCxnSpPr/>
          <p:nvPr/>
        </p:nvCxnSpPr>
        <p:spPr>
          <a:xfrm flipH="1">
            <a:off x="6321779" y="524082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直接箭头连接符 288">
            <a:extLst>
              <a:ext uri="{FF2B5EF4-FFF2-40B4-BE49-F238E27FC236}">
                <a16:creationId xmlns:a16="http://schemas.microsoft.com/office/drawing/2014/main" id="{A7828785-B8DC-7312-ED60-250DD6306EC6}"/>
              </a:ext>
            </a:extLst>
          </p:cNvPr>
          <p:cNvCxnSpPr/>
          <p:nvPr/>
        </p:nvCxnSpPr>
        <p:spPr>
          <a:xfrm flipH="1">
            <a:off x="6580859" y="491316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直接箭头连接符 289">
            <a:extLst>
              <a:ext uri="{FF2B5EF4-FFF2-40B4-BE49-F238E27FC236}">
                <a16:creationId xmlns:a16="http://schemas.microsoft.com/office/drawing/2014/main" id="{39C92853-2D82-75E9-A296-B8102BD433BA}"/>
              </a:ext>
            </a:extLst>
          </p:cNvPr>
          <p:cNvCxnSpPr/>
          <p:nvPr/>
        </p:nvCxnSpPr>
        <p:spPr>
          <a:xfrm flipH="1">
            <a:off x="6580859" y="502746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直接箭头连接符 290">
            <a:extLst>
              <a:ext uri="{FF2B5EF4-FFF2-40B4-BE49-F238E27FC236}">
                <a16:creationId xmlns:a16="http://schemas.microsoft.com/office/drawing/2014/main" id="{07F374BA-A5C4-6C18-0D91-5B82B30CDCFD}"/>
              </a:ext>
            </a:extLst>
          </p:cNvPr>
          <p:cNvCxnSpPr/>
          <p:nvPr/>
        </p:nvCxnSpPr>
        <p:spPr>
          <a:xfrm flipH="1">
            <a:off x="6580859" y="514176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直接箭头连接符 291">
            <a:extLst>
              <a:ext uri="{FF2B5EF4-FFF2-40B4-BE49-F238E27FC236}">
                <a16:creationId xmlns:a16="http://schemas.microsoft.com/office/drawing/2014/main" id="{967A778D-8BFA-B95C-78E0-ABC898E7E73A}"/>
              </a:ext>
            </a:extLst>
          </p:cNvPr>
          <p:cNvCxnSpPr/>
          <p:nvPr/>
        </p:nvCxnSpPr>
        <p:spPr>
          <a:xfrm flipH="1">
            <a:off x="6580859" y="524082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直接箭头连接符 296">
            <a:extLst>
              <a:ext uri="{FF2B5EF4-FFF2-40B4-BE49-F238E27FC236}">
                <a16:creationId xmlns:a16="http://schemas.microsoft.com/office/drawing/2014/main" id="{26154AD3-6642-A068-E5F6-7CCDCE1963BA}"/>
              </a:ext>
            </a:extLst>
          </p:cNvPr>
          <p:cNvCxnSpPr/>
          <p:nvPr/>
        </p:nvCxnSpPr>
        <p:spPr>
          <a:xfrm flipH="1">
            <a:off x="4584468" y="491316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直接箭头连接符 297">
            <a:extLst>
              <a:ext uri="{FF2B5EF4-FFF2-40B4-BE49-F238E27FC236}">
                <a16:creationId xmlns:a16="http://schemas.microsoft.com/office/drawing/2014/main" id="{FF8FA28D-40D7-1B68-91F0-76193DC671AB}"/>
              </a:ext>
            </a:extLst>
          </p:cNvPr>
          <p:cNvCxnSpPr/>
          <p:nvPr/>
        </p:nvCxnSpPr>
        <p:spPr>
          <a:xfrm flipH="1">
            <a:off x="4584468" y="502746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直接箭头连接符 298">
            <a:extLst>
              <a:ext uri="{FF2B5EF4-FFF2-40B4-BE49-F238E27FC236}">
                <a16:creationId xmlns:a16="http://schemas.microsoft.com/office/drawing/2014/main" id="{3661589E-E538-4596-E5C5-0B4FC0E87D73}"/>
              </a:ext>
            </a:extLst>
          </p:cNvPr>
          <p:cNvCxnSpPr/>
          <p:nvPr/>
        </p:nvCxnSpPr>
        <p:spPr>
          <a:xfrm flipH="1">
            <a:off x="4584468" y="514176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直接箭头连接符 299">
            <a:extLst>
              <a:ext uri="{FF2B5EF4-FFF2-40B4-BE49-F238E27FC236}">
                <a16:creationId xmlns:a16="http://schemas.microsoft.com/office/drawing/2014/main" id="{B0B50F25-87A1-7159-2BBA-2A2FF8D2DC2B}"/>
              </a:ext>
            </a:extLst>
          </p:cNvPr>
          <p:cNvCxnSpPr/>
          <p:nvPr/>
        </p:nvCxnSpPr>
        <p:spPr>
          <a:xfrm flipH="1">
            <a:off x="4584468" y="524082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直接箭头连接符 300">
            <a:extLst>
              <a:ext uri="{FF2B5EF4-FFF2-40B4-BE49-F238E27FC236}">
                <a16:creationId xmlns:a16="http://schemas.microsoft.com/office/drawing/2014/main" id="{9247AA2A-8162-5F4F-1BF7-B0B8F222814B}"/>
              </a:ext>
            </a:extLst>
          </p:cNvPr>
          <p:cNvCxnSpPr/>
          <p:nvPr/>
        </p:nvCxnSpPr>
        <p:spPr>
          <a:xfrm flipH="1">
            <a:off x="4849090" y="491316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直接箭头连接符 301">
            <a:extLst>
              <a:ext uri="{FF2B5EF4-FFF2-40B4-BE49-F238E27FC236}">
                <a16:creationId xmlns:a16="http://schemas.microsoft.com/office/drawing/2014/main" id="{914A1D2B-F7AA-8636-0DC8-CF2DB8E88BAC}"/>
              </a:ext>
            </a:extLst>
          </p:cNvPr>
          <p:cNvCxnSpPr/>
          <p:nvPr/>
        </p:nvCxnSpPr>
        <p:spPr>
          <a:xfrm flipH="1">
            <a:off x="4849090" y="502746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直接箭头连接符 302">
            <a:extLst>
              <a:ext uri="{FF2B5EF4-FFF2-40B4-BE49-F238E27FC236}">
                <a16:creationId xmlns:a16="http://schemas.microsoft.com/office/drawing/2014/main" id="{BDAA45E7-ABEA-99BE-B898-1F530F10EB3D}"/>
              </a:ext>
            </a:extLst>
          </p:cNvPr>
          <p:cNvCxnSpPr/>
          <p:nvPr/>
        </p:nvCxnSpPr>
        <p:spPr>
          <a:xfrm flipH="1">
            <a:off x="4849090" y="514176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直接箭头连接符 303">
            <a:extLst>
              <a:ext uri="{FF2B5EF4-FFF2-40B4-BE49-F238E27FC236}">
                <a16:creationId xmlns:a16="http://schemas.microsoft.com/office/drawing/2014/main" id="{6125201E-0341-DB95-22E0-6B12EF6943B3}"/>
              </a:ext>
            </a:extLst>
          </p:cNvPr>
          <p:cNvCxnSpPr/>
          <p:nvPr/>
        </p:nvCxnSpPr>
        <p:spPr>
          <a:xfrm flipH="1">
            <a:off x="4849090" y="524082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直接箭头连接符 304">
            <a:extLst>
              <a:ext uri="{FF2B5EF4-FFF2-40B4-BE49-F238E27FC236}">
                <a16:creationId xmlns:a16="http://schemas.microsoft.com/office/drawing/2014/main" id="{7E2C00CA-2604-3BC1-38E0-611EC4FD6635}"/>
              </a:ext>
            </a:extLst>
          </p:cNvPr>
          <p:cNvCxnSpPr/>
          <p:nvPr/>
        </p:nvCxnSpPr>
        <p:spPr>
          <a:xfrm flipH="1">
            <a:off x="5085310" y="491316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直接箭头连接符 305">
            <a:extLst>
              <a:ext uri="{FF2B5EF4-FFF2-40B4-BE49-F238E27FC236}">
                <a16:creationId xmlns:a16="http://schemas.microsoft.com/office/drawing/2014/main" id="{E24D220D-7681-A275-DCAF-0814FC0F7753}"/>
              </a:ext>
            </a:extLst>
          </p:cNvPr>
          <p:cNvCxnSpPr/>
          <p:nvPr/>
        </p:nvCxnSpPr>
        <p:spPr>
          <a:xfrm flipH="1">
            <a:off x="5085310" y="502746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直接箭头连接符 306">
            <a:extLst>
              <a:ext uri="{FF2B5EF4-FFF2-40B4-BE49-F238E27FC236}">
                <a16:creationId xmlns:a16="http://schemas.microsoft.com/office/drawing/2014/main" id="{1BC30C45-D484-60F7-5BAE-729280EDE12B}"/>
              </a:ext>
            </a:extLst>
          </p:cNvPr>
          <p:cNvCxnSpPr/>
          <p:nvPr/>
        </p:nvCxnSpPr>
        <p:spPr>
          <a:xfrm flipH="1">
            <a:off x="5085310" y="514176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直接箭头连接符 307">
            <a:extLst>
              <a:ext uri="{FF2B5EF4-FFF2-40B4-BE49-F238E27FC236}">
                <a16:creationId xmlns:a16="http://schemas.microsoft.com/office/drawing/2014/main" id="{6C7652DE-F893-316C-FBA7-936156937E08}"/>
              </a:ext>
            </a:extLst>
          </p:cNvPr>
          <p:cNvCxnSpPr/>
          <p:nvPr/>
        </p:nvCxnSpPr>
        <p:spPr>
          <a:xfrm flipH="1">
            <a:off x="5085310" y="524082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直接箭头连接符 308">
            <a:extLst>
              <a:ext uri="{FF2B5EF4-FFF2-40B4-BE49-F238E27FC236}">
                <a16:creationId xmlns:a16="http://schemas.microsoft.com/office/drawing/2014/main" id="{17FC8D49-6EB0-643F-D6BE-BCE80DCC44DE}"/>
              </a:ext>
            </a:extLst>
          </p:cNvPr>
          <p:cNvCxnSpPr/>
          <p:nvPr/>
        </p:nvCxnSpPr>
        <p:spPr>
          <a:xfrm flipH="1">
            <a:off x="5344390" y="491316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直接箭头连接符 309">
            <a:extLst>
              <a:ext uri="{FF2B5EF4-FFF2-40B4-BE49-F238E27FC236}">
                <a16:creationId xmlns:a16="http://schemas.microsoft.com/office/drawing/2014/main" id="{FA6E4E4A-DCFB-2F27-023B-25B9F2507D89}"/>
              </a:ext>
            </a:extLst>
          </p:cNvPr>
          <p:cNvCxnSpPr/>
          <p:nvPr/>
        </p:nvCxnSpPr>
        <p:spPr>
          <a:xfrm flipH="1">
            <a:off x="5344390" y="502746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直接箭头连接符 310">
            <a:extLst>
              <a:ext uri="{FF2B5EF4-FFF2-40B4-BE49-F238E27FC236}">
                <a16:creationId xmlns:a16="http://schemas.microsoft.com/office/drawing/2014/main" id="{BBC33AD7-B4B7-2A72-E1FB-B6304493A40A}"/>
              </a:ext>
            </a:extLst>
          </p:cNvPr>
          <p:cNvCxnSpPr/>
          <p:nvPr/>
        </p:nvCxnSpPr>
        <p:spPr>
          <a:xfrm flipH="1">
            <a:off x="5344390" y="514176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直接箭头连接符 311">
            <a:extLst>
              <a:ext uri="{FF2B5EF4-FFF2-40B4-BE49-F238E27FC236}">
                <a16:creationId xmlns:a16="http://schemas.microsoft.com/office/drawing/2014/main" id="{664FC152-E11D-221A-01DC-AFFF808D7F5B}"/>
              </a:ext>
            </a:extLst>
          </p:cNvPr>
          <p:cNvCxnSpPr/>
          <p:nvPr/>
        </p:nvCxnSpPr>
        <p:spPr>
          <a:xfrm flipH="1">
            <a:off x="5344390" y="524082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直接箭头连接符 312">
            <a:extLst>
              <a:ext uri="{FF2B5EF4-FFF2-40B4-BE49-F238E27FC236}">
                <a16:creationId xmlns:a16="http://schemas.microsoft.com/office/drawing/2014/main" id="{E9E29570-67A7-6C08-07FF-13121A997481}"/>
              </a:ext>
            </a:extLst>
          </p:cNvPr>
          <p:cNvCxnSpPr/>
          <p:nvPr/>
        </p:nvCxnSpPr>
        <p:spPr>
          <a:xfrm flipH="1">
            <a:off x="6840112" y="491316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" name="直接箭头连接符 313">
            <a:extLst>
              <a:ext uri="{FF2B5EF4-FFF2-40B4-BE49-F238E27FC236}">
                <a16:creationId xmlns:a16="http://schemas.microsoft.com/office/drawing/2014/main" id="{CD5C8452-2E77-21DC-5F8C-1BFF45D5D6AD}"/>
              </a:ext>
            </a:extLst>
          </p:cNvPr>
          <p:cNvCxnSpPr/>
          <p:nvPr/>
        </p:nvCxnSpPr>
        <p:spPr>
          <a:xfrm flipH="1">
            <a:off x="6840112" y="502746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5" name="直接箭头连接符 314">
            <a:extLst>
              <a:ext uri="{FF2B5EF4-FFF2-40B4-BE49-F238E27FC236}">
                <a16:creationId xmlns:a16="http://schemas.microsoft.com/office/drawing/2014/main" id="{A75BC9FA-F550-3275-C17B-59C987E83CD6}"/>
              </a:ext>
            </a:extLst>
          </p:cNvPr>
          <p:cNvCxnSpPr/>
          <p:nvPr/>
        </p:nvCxnSpPr>
        <p:spPr>
          <a:xfrm flipH="1">
            <a:off x="6840112" y="514176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6" name="直接箭头连接符 315">
            <a:extLst>
              <a:ext uri="{FF2B5EF4-FFF2-40B4-BE49-F238E27FC236}">
                <a16:creationId xmlns:a16="http://schemas.microsoft.com/office/drawing/2014/main" id="{367F701C-3653-DCDA-AB1F-72652B92C926}"/>
              </a:ext>
            </a:extLst>
          </p:cNvPr>
          <p:cNvCxnSpPr/>
          <p:nvPr/>
        </p:nvCxnSpPr>
        <p:spPr>
          <a:xfrm flipH="1">
            <a:off x="6840112" y="524082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7" name="直接箭头连接符 316">
            <a:extLst>
              <a:ext uri="{FF2B5EF4-FFF2-40B4-BE49-F238E27FC236}">
                <a16:creationId xmlns:a16="http://schemas.microsoft.com/office/drawing/2014/main" id="{068AE805-C6E7-4028-A17A-839E4EA5F47F}"/>
              </a:ext>
            </a:extLst>
          </p:cNvPr>
          <p:cNvCxnSpPr/>
          <p:nvPr/>
        </p:nvCxnSpPr>
        <p:spPr>
          <a:xfrm flipH="1">
            <a:off x="7104734" y="491316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8" name="直接箭头连接符 317">
            <a:extLst>
              <a:ext uri="{FF2B5EF4-FFF2-40B4-BE49-F238E27FC236}">
                <a16:creationId xmlns:a16="http://schemas.microsoft.com/office/drawing/2014/main" id="{7008F8F2-34DA-C86B-13BF-4DBDAFB23A8A}"/>
              </a:ext>
            </a:extLst>
          </p:cNvPr>
          <p:cNvCxnSpPr/>
          <p:nvPr/>
        </p:nvCxnSpPr>
        <p:spPr>
          <a:xfrm flipH="1">
            <a:off x="7104734" y="502746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9" name="直接箭头连接符 318">
            <a:extLst>
              <a:ext uri="{FF2B5EF4-FFF2-40B4-BE49-F238E27FC236}">
                <a16:creationId xmlns:a16="http://schemas.microsoft.com/office/drawing/2014/main" id="{A81A261B-99B4-0C1C-BEFF-0980C3C0CFCE}"/>
              </a:ext>
            </a:extLst>
          </p:cNvPr>
          <p:cNvCxnSpPr/>
          <p:nvPr/>
        </p:nvCxnSpPr>
        <p:spPr>
          <a:xfrm flipH="1">
            <a:off x="7104734" y="514176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0" name="直接箭头连接符 319">
            <a:extLst>
              <a:ext uri="{FF2B5EF4-FFF2-40B4-BE49-F238E27FC236}">
                <a16:creationId xmlns:a16="http://schemas.microsoft.com/office/drawing/2014/main" id="{AF2D94F7-595A-4172-881B-AA49B9ACB00D}"/>
              </a:ext>
            </a:extLst>
          </p:cNvPr>
          <p:cNvCxnSpPr/>
          <p:nvPr/>
        </p:nvCxnSpPr>
        <p:spPr>
          <a:xfrm flipH="1">
            <a:off x="7104734" y="524082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1" name="直接箭头连接符 320">
            <a:extLst>
              <a:ext uri="{FF2B5EF4-FFF2-40B4-BE49-F238E27FC236}">
                <a16:creationId xmlns:a16="http://schemas.microsoft.com/office/drawing/2014/main" id="{A991675A-2230-04B3-0D2E-312C279C85FE}"/>
              </a:ext>
            </a:extLst>
          </p:cNvPr>
          <p:cNvCxnSpPr/>
          <p:nvPr/>
        </p:nvCxnSpPr>
        <p:spPr>
          <a:xfrm flipH="1">
            <a:off x="7340954" y="491316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2" name="直接箭头连接符 321">
            <a:extLst>
              <a:ext uri="{FF2B5EF4-FFF2-40B4-BE49-F238E27FC236}">
                <a16:creationId xmlns:a16="http://schemas.microsoft.com/office/drawing/2014/main" id="{72EC651A-FB03-1587-C407-824D21073643}"/>
              </a:ext>
            </a:extLst>
          </p:cNvPr>
          <p:cNvCxnSpPr/>
          <p:nvPr/>
        </p:nvCxnSpPr>
        <p:spPr>
          <a:xfrm flipH="1">
            <a:off x="7340954" y="502746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3" name="直接箭头连接符 322">
            <a:extLst>
              <a:ext uri="{FF2B5EF4-FFF2-40B4-BE49-F238E27FC236}">
                <a16:creationId xmlns:a16="http://schemas.microsoft.com/office/drawing/2014/main" id="{1DF75905-5CEA-3208-42DD-1D59939F2A11}"/>
              </a:ext>
            </a:extLst>
          </p:cNvPr>
          <p:cNvCxnSpPr/>
          <p:nvPr/>
        </p:nvCxnSpPr>
        <p:spPr>
          <a:xfrm flipH="1">
            <a:off x="7340954" y="514176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4" name="直接箭头连接符 323">
            <a:extLst>
              <a:ext uri="{FF2B5EF4-FFF2-40B4-BE49-F238E27FC236}">
                <a16:creationId xmlns:a16="http://schemas.microsoft.com/office/drawing/2014/main" id="{BB2973A2-5D85-1177-169A-20CA2F1EEFE1}"/>
              </a:ext>
            </a:extLst>
          </p:cNvPr>
          <p:cNvCxnSpPr/>
          <p:nvPr/>
        </p:nvCxnSpPr>
        <p:spPr>
          <a:xfrm flipH="1">
            <a:off x="7340954" y="524082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5" name="直接箭头连接符 324">
            <a:extLst>
              <a:ext uri="{FF2B5EF4-FFF2-40B4-BE49-F238E27FC236}">
                <a16:creationId xmlns:a16="http://schemas.microsoft.com/office/drawing/2014/main" id="{2C057AA5-9F33-6274-994A-A9B4D9C9853D}"/>
              </a:ext>
            </a:extLst>
          </p:cNvPr>
          <p:cNvCxnSpPr/>
          <p:nvPr/>
        </p:nvCxnSpPr>
        <p:spPr>
          <a:xfrm flipH="1">
            <a:off x="7600034" y="491316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6" name="直接箭头连接符 325">
            <a:extLst>
              <a:ext uri="{FF2B5EF4-FFF2-40B4-BE49-F238E27FC236}">
                <a16:creationId xmlns:a16="http://schemas.microsoft.com/office/drawing/2014/main" id="{EDDC2C74-5E17-5761-433B-F677C973C984}"/>
              </a:ext>
            </a:extLst>
          </p:cNvPr>
          <p:cNvCxnSpPr/>
          <p:nvPr/>
        </p:nvCxnSpPr>
        <p:spPr>
          <a:xfrm flipH="1">
            <a:off x="7600034" y="502746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7" name="直接箭头连接符 326">
            <a:extLst>
              <a:ext uri="{FF2B5EF4-FFF2-40B4-BE49-F238E27FC236}">
                <a16:creationId xmlns:a16="http://schemas.microsoft.com/office/drawing/2014/main" id="{830E4BF5-264D-0F89-FAD5-BC427609805D}"/>
              </a:ext>
            </a:extLst>
          </p:cNvPr>
          <p:cNvCxnSpPr/>
          <p:nvPr/>
        </p:nvCxnSpPr>
        <p:spPr>
          <a:xfrm flipH="1">
            <a:off x="7600034" y="514176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8" name="直接箭头连接符 327">
            <a:extLst>
              <a:ext uri="{FF2B5EF4-FFF2-40B4-BE49-F238E27FC236}">
                <a16:creationId xmlns:a16="http://schemas.microsoft.com/office/drawing/2014/main" id="{1C616B92-F2D6-8863-B939-230298489C4F}"/>
              </a:ext>
            </a:extLst>
          </p:cNvPr>
          <p:cNvCxnSpPr/>
          <p:nvPr/>
        </p:nvCxnSpPr>
        <p:spPr>
          <a:xfrm flipH="1">
            <a:off x="7600034" y="5240828"/>
            <a:ext cx="17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9" name="文本框 328">
            <a:extLst>
              <a:ext uri="{FF2B5EF4-FFF2-40B4-BE49-F238E27FC236}">
                <a16:creationId xmlns:a16="http://schemas.microsoft.com/office/drawing/2014/main" id="{0CE92E90-A3A2-3657-AA3F-6B481EF00017}"/>
              </a:ext>
            </a:extLst>
          </p:cNvPr>
          <p:cNvSpPr txBox="1"/>
          <p:nvPr/>
        </p:nvSpPr>
        <p:spPr>
          <a:xfrm>
            <a:off x="460491" y="865023"/>
            <a:ext cx="6048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Reference image -&gt; q &amp; k</a:t>
            </a:r>
          </a:p>
          <a:p>
            <a:r>
              <a:rPr lang="en-US" altLang="zh-TW" sz="2400" dirty="0"/>
              <a:t>Motion flow -&gt; v</a:t>
            </a:r>
            <a:endParaRPr lang="zh-TW" altLang="en-US" sz="2400" dirty="0"/>
          </a:p>
        </p:txBody>
      </p:sp>
      <p:sp>
        <p:nvSpPr>
          <p:cNvPr id="330" name="矩形 329">
            <a:extLst>
              <a:ext uri="{FF2B5EF4-FFF2-40B4-BE49-F238E27FC236}">
                <a16:creationId xmlns:a16="http://schemas.microsoft.com/office/drawing/2014/main" id="{442989E6-173A-12E9-CF94-292B88468216}"/>
              </a:ext>
            </a:extLst>
          </p:cNvPr>
          <p:cNvSpPr/>
          <p:nvPr/>
        </p:nvSpPr>
        <p:spPr>
          <a:xfrm>
            <a:off x="1569027" y="2951018"/>
            <a:ext cx="436418" cy="4779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1" name="矩形 330">
            <a:extLst>
              <a:ext uri="{FF2B5EF4-FFF2-40B4-BE49-F238E27FC236}">
                <a16:creationId xmlns:a16="http://schemas.microsoft.com/office/drawing/2014/main" id="{AE441388-462E-2248-07AF-FF230D25923B}"/>
              </a:ext>
            </a:extLst>
          </p:cNvPr>
          <p:cNvSpPr/>
          <p:nvPr/>
        </p:nvSpPr>
        <p:spPr>
          <a:xfrm>
            <a:off x="5728862" y="2831521"/>
            <a:ext cx="1084005" cy="2561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329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30" grpId="0" animBg="1"/>
      <p:bldP spid="3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21AF2BB-CDF7-57CA-6FCE-65539B9DE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3815"/>
            <a:ext cx="12192000" cy="301037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2898DE1-1F51-E648-39B7-A19C65FD0228}"/>
              </a:ext>
            </a:extLst>
          </p:cNvPr>
          <p:cNvSpPr txBox="1"/>
          <p:nvPr/>
        </p:nvSpPr>
        <p:spPr>
          <a:xfrm>
            <a:off x="9347200" y="951345"/>
            <a:ext cx="218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Gated Recurrent Unit</a:t>
            </a:r>
            <a:endParaRPr lang="zh-TW" altLang="en-US" dirty="0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082854A3-03A3-530C-11D3-572ABAA129D0}"/>
              </a:ext>
            </a:extLst>
          </p:cNvPr>
          <p:cNvCxnSpPr/>
          <p:nvPr/>
        </p:nvCxnSpPr>
        <p:spPr>
          <a:xfrm>
            <a:off x="10446327" y="1505527"/>
            <a:ext cx="0" cy="738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箭头: 下弧形 7">
            <a:extLst>
              <a:ext uri="{FF2B5EF4-FFF2-40B4-BE49-F238E27FC236}">
                <a16:creationId xmlns:a16="http://schemas.microsoft.com/office/drawing/2014/main" id="{DC1310EC-71D6-7DE7-CF2B-FA92833CF85E}"/>
              </a:ext>
            </a:extLst>
          </p:cNvPr>
          <p:cNvSpPr/>
          <p:nvPr/>
        </p:nvSpPr>
        <p:spPr>
          <a:xfrm flipH="1">
            <a:off x="10185400" y="3112655"/>
            <a:ext cx="512618" cy="316345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C72DDCD-3670-63DB-4073-421E5C356B1C}"/>
              </a:ext>
            </a:extLst>
          </p:cNvPr>
          <p:cNvSpPr txBox="1"/>
          <p:nvPr/>
        </p:nvSpPr>
        <p:spPr>
          <a:xfrm>
            <a:off x="9467272" y="3650888"/>
            <a:ext cx="2272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 GRU iteration number is set to 12</a:t>
            </a:r>
            <a:endParaRPr lang="zh-TW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8115B6D-6F83-AE0C-1EDC-0445C94CC188}"/>
              </a:ext>
            </a:extLst>
          </p:cNvPr>
          <p:cNvSpPr txBox="1"/>
          <p:nvPr/>
        </p:nvSpPr>
        <p:spPr>
          <a:xfrm>
            <a:off x="600361" y="655713"/>
            <a:ext cx="344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+mj-lt"/>
              </a:rPr>
              <a:t>GMA (ICCV 2021)</a:t>
            </a:r>
            <a:endParaRPr lang="zh-TW" alt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6850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3B1FF29-F103-6DF4-6B1C-7C3FC3CFE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4653"/>
            <a:ext cx="12192000" cy="4208693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D9BC3474-FEBC-BEF2-436D-40E22A6685C3}"/>
              </a:ext>
            </a:extLst>
          </p:cNvPr>
          <p:cNvSpPr/>
          <p:nvPr/>
        </p:nvSpPr>
        <p:spPr>
          <a:xfrm>
            <a:off x="2290618" y="3962400"/>
            <a:ext cx="2826327" cy="15709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227D1BB-8A03-4B82-4E74-04EC92FD4A48}"/>
              </a:ext>
            </a:extLst>
          </p:cNvPr>
          <p:cNvSpPr txBox="1"/>
          <p:nvPr/>
        </p:nvSpPr>
        <p:spPr>
          <a:xfrm>
            <a:off x="2872508" y="5754255"/>
            <a:ext cx="1754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/>
              <a:t>GMA</a:t>
            </a:r>
            <a:endParaRPr lang="zh-TW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6FD2D01-07BF-C492-AFC0-247232F69729}"/>
                  </a:ext>
                </a:extLst>
              </p:cNvPr>
              <p:cNvSpPr txBox="1"/>
              <p:nvPr/>
            </p:nvSpPr>
            <p:spPr>
              <a:xfrm>
                <a:off x="4996873" y="5547215"/>
                <a:ext cx="1828800" cy="616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zh-TW" alt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zh-TW" alt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zh-TW" alt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6FD2D01-07BF-C492-AFC0-247232F69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873" y="5547215"/>
                <a:ext cx="1828800" cy="6163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39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A24943F-DB1B-10D6-9A1E-1DB1CC181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452" y="90775"/>
            <a:ext cx="9277350" cy="604837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95659EA-AEF8-B08D-C394-D8EA9A46FDCA}"/>
              </a:ext>
            </a:extLst>
          </p:cNvPr>
          <p:cNvSpPr txBox="1"/>
          <p:nvPr/>
        </p:nvSpPr>
        <p:spPr>
          <a:xfrm>
            <a:off x="3288145" y="6326909"/>
            <a:ext cx="5883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/>
              <a:t>将</a:t>
            </a:r>
            <a:r>
              <a:rPr lang="en-US" altLang="zh-TW" sz="2000" dirty="0"/>
              <a:t>motion </a:t>
            </a:r>
            <a:r>
              <a:rPr lang="zh-TW" altLang="en-US" sz="2000" dirty="0"/>
              <a:t>和 </a:t>
            </a:r>
            <a:r>
              <a:rPr lang="en-US" altLang="zh-TW" sz="2000" dirty="0"/>
              <a:t>semantics </a:t>
            </a:r>
            <a:r>
              <a:rPr lang="zh-TW" altLang="en-US" sz="2000" dirty="0"/>
              <a:t>在 </a:t>
            </a:r>
            <a:r>
              <a:rPr lang="en-US" altLang="zh-TW" sz="2000" dirty="0"/>
              <a:t>matching </a:t>
            </a:r>
            <a:r>
              <a:rPr lang="zh-TW" altLang="en-US" sz="2000" dirty="0"/>
              <a:t>中解耦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2D107C0-3CDD-BFFA-5D79-2E700CD5F99D}"/>
              </a:ext>
            </a:extLst>
          </p:cNvPr>
          <p:cNvSpPr txBox="1"/>
          <p:nvPr/>
        </p:nvSpPr>
        <p:spPr>
          <a:xfrm>
            <a:off x="259773" y="394855"/>
            <a:ext cx="1620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+mj-lt"/>
              </a:rPr>
              <a:t>ADVA</a:t>
            </a:r>
            <a:endParaRPr lang="zh-TW" alt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9426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74D7E7-AC36-9E7B-A162-38AEBA9B5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Memory bank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62CA33C-236F-7CBA-B0FA-EFB2D20C79F3}"/>
              </a:ext>
            </a:extLst>
          </p:cNvPr>
          <p:cNvSpPr/>
          <p:nvPr/>
        </p:nvSpPr>
        <p:spPr>
          <a:xfrm>
            <a:off x="424872" y="1916795"/>
            <a:ext cx="5671128" cy="167178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26356B6-7547-4BB4-C984-CDCDAFAD1447}"/>
                  </a:ext>
                </a:extLst>
              </p:cNvPr>
              <p:cNvSpPr txBox="1"/>
              <p:nvPr/>
            </p:nvSpPr>
            <p:spPr>
              <a:xfrm>
                <a:off x="1445490" y="3833399"/>
                <a:ext cx="36298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/>
                  <a:t>Memory bank, FIFO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b="0" i="1" smtClean="0">
                          <a:latin typeface="Cambria Math" panose="02040503050406030204" pitchFamily="18" charset="0"/>
                        </a:rPr>
                        <m:t>length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≤16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26356B6-7547-4BB4-C984-CDCDAFAD1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490" y="3833399"/>
                <a:ext cx="3629891" cy="646331"/>
              </a:xfrm>
              <a:prstGeom prst="rect">
                <a:avLst/>
              </a:prstGeom>
              <a:blipFill>
                <a:blip r:embed="rId2"/>
                <a:stretch>
                  <a:fillRect t="-5660" b="-75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298C3C9D-6F98-EEC9-068D-205C9E6B07EC}"/>
              </a:ext>
            </a:extLst>
          </p:cNvPr>
          <p:cNvSpPr/>
          <p:nvPr/>
        </p:nvSpPr>
        <p:spPr>
          <a:xfrm>
            <a:off x="655781" y="2027507"/>
            <a:ext cx="1006764" cy="9426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Frame 1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09F4F22-8DFC-4993-D8B9-314BA6B6E54E}"/>
              </a:ext>
            </a:extLst>
          </p:cNvPr>
          <p:cNvSpPr/>
          <p:nvPr/>
        </p:nvSpPr>
        <p:spPr>
          <a:xfrm>
            <a:off x="1893454" y="2027507"/>
            <a:ext cx="1006764" cy="9426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Frame 6</a:t>
            </a:r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4CE80DC-CB42-A2ED-0B8D-559B835FD70B}"/>
              </a:ext>
            </a:extLst>
          </p:cNvPr>
          <p:cNvSpPr/>
          <p:nvPr/>
        </p:nvSpPr>
        <p:spPr>
          <a:xfrm>
            <a:off x="4641272" y="2027506"/>
            <a:ext cx="1006764" cy="9426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Frame </a:t>
            </a:r>
            <a:r>
              <a:rPr lang="en-US" altLang="zh-CN" dirty="0"/>
              <a:t>n</a:t>
            </a:r>
            <a:endParaRPr lang="zh-TW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A26708D-032B-029E-1B17-E366F6890585}"/>
              </a:ext>
            </a:extLst>
          </p:cNvPr>
          <p:cNvSpPr txBox="1"/>
          <p:nvPr/>
        </p:nvSpPr>
        <p:spPr>
          <a:xfrm>
            <a:off x="3355108" y="2286309"/>
            <a:ext cx="1191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……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E7AB3B8-DE2E-2141-0861-217E5DE6EBD4}"/>
                  </a:ext>
                </a:extLst>
              </p:cNvPr>
              <p:cNvSpPr txBox="1"/>
              <p:nvPr/>
            </p:nvSpPr>
            <p:spPr>
              <a:xfrm>
                <a:off x="655781" y="3036765"/>
                <a:ext cx="942109" cy="485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E7AB3B8-DE2E-2141-0861-217E5DE6E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81" y="3036765"/>
                <a:ext cx="942109" cy="485197"/>
              </a:xfrm>
              <a:prstGeom prst="rect">
                <a:avLst/>
              </a:prstGeom>
              <a:blipFill>
                <a:blip r:embed="rId3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0779AFC-6215-4211-78CB-FABB0E94614D}"/>
                  </a:ext>
                </a:extLst>
              </p:cNvPr>
              <p:cNvSpPr txBox="1"/>
              <p:nvPr/>
            </p:nvSpPr>
            <p:spPr>
              <a:xfrm>
                <a:off x="1893454" y="3036765"/>
                <a:ext cx="942109" cy="485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0779AFC-6215-4211-78CB-FABB0E946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454" y="3036765"/>
                <a:ext cx="942109" cy="485197"/>
              </a:xfrm>
              <a:prstGeom prst="rect">
                <a:avLst/>
              </a:prstGeom>
              <a:blipFill>
                <a:blip r:embed="rId3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0241B97-EA34-537E-5E3C-24DC6CADBC26}"/>
                  </a:ext>
                </a:extLst>
              </p:cNvPr>
              <p:cNvSpPr txBox="1"/>
              <p:nvPr/>
            </p:nvSpPr>
            <p:spPr>
              <a:xfrm>
                <a:off x="4673599" y="3050331"/>
                <a:ext cx="942109" cy="485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0241B97-EA34-537E-5E3C-24DC6CADB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599" y="3050331"/>
                <a:ext cx="942109" cy="485197"/>
              </a:xfrm>
              <a:prstGeom prst="rect">
                <a:avLst/>
              </a:prstGeom>
              <a:blipFill>
                <a:blip r:embed="rId3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组合 16">
            <a:extLst>
              <a:ext uri="{FF2B5EF4-FFF2-40B4-BE49-F238E27FC236}">
                <a16:creationId xmlns:a16="http://schemas.microsoft.com/office/drawing/2014/main" id="{6ED9664B-6C44-4104-F45E-EE91BBA7CD42}"/>
              </a:ext>
            </a:extLst>
          </p:cNvPr>
          <p:cNvGrpSpPr/>
          <p:nvPr/>
        </p:nvGrpSpPr>
        <p:grpSpPr>
          <a:xfrm>
            <a:off x="424872" y="4983048"/>
            <a:ext cx="5523116" cy="1657897"/>
            <a:chOff x="424872" y="5075412"/>
            <a:chExt cx="5523116" cy="1657897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D45A4B4C-A3F3-EB58-AF86-2D62DB229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5552" y="5075412"/>
              <a:ext cx="5162436" cy="1572252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605B90A-A2F9-8292-D506-8578D1EB803B}"/>
                </a:ext>
              </a:extLst>
            </p:cNvPr>
            <p:cNvSpPr/>
            <p:nvPr/>
          </p:nvSpPr>
          <p:spPr>
            <a:xfrm>
              <a:off x="424872" y="6446982"/>
              <a:ext cx="3842328" cy="286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B7A8227B-BDA1-A02A-5558-8B22876D45F4}"/>
              </a:ext>
            </a:extLst>
          </p:cNvPr>
          <p:cNvSpPr/>
          <p:nvPr/>
        </p:nvSpPr>
        <p:spPr>
          <a:xfrm>
            <a:off x="7684654" y="3524054"/>
            <a:ext cx="2078182" cy="13255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/>
              <a:t>attention-based global matching</a:t>
            </a:r>
            <a:endParaRPr lang="zh-TW" altLang="en-US" dirty="0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2D6F2FBC-AC99-86A2-A1BE-C9754BE503A2}"/>
              </a:ext>
            </a:extLst>
          </p:cNvPr>
          <p:cNvCxnSpPr/>
          <p:nvPr/>
        </p:nvCxnSpPr>
        <p:spPr>
          <a:xfrm>
            <a:off x="6410036" y="3050331"/>
            <a:ext cx="1117600" cy="11062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657614F9-552A-B53C-D517-B4630C7797CF}"/>
              </a:ext>
            </a:extLst>
          </p:cNvPr>
          <p:cNvCxnSpPr/>
          <p:nvPr/>
        </p:nvCxnSpPr>
        <p:spPr>
          <a:xfrm flipV="1">
            <a:off x="5615708" y="4396509"/>
            <a:ext cx="1939637" cy="13726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160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8448DBA-7ED6-9155-DD1A-3EC4FE221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829" y="989649"/>
            <a:ext cx="2793043" cy="15358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875B939-5163-A4E6-CE2B-F03EC4C27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556" y="3838496"/>
            <a:ext cx="2793043" cy="15395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2E93614-5362-C243-1554-F6BCB00D1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193" y="1114339"/>
            <a:ext cx="2793043" cy="15358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01E4C61-4AF1-475C-48D9-38EF9029B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557" y="1239029"/>
            <a:ext cx="2793043" cy="15358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0D83AE9-7472-5223-E195-DA562FB4F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921" y="1363719"/>
            <a:ext cx="2793043" cy="153583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D35A371-F599-592C-4737-1F35F5D686AF}"/>
              </a:ext>
            </a:extLst>
          </p:cNvPr>
          <p:cNvSpPr txBox="1"/>
          <p:nvPr/>
        </p:nvSpPr>
        <p:spPr>
          <a:xfrm>
            <a:off x="2068708" y="3059668"/>
            <a:ext cx="1431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video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8B01FD2-3FE3-98DE-DD23-9F46CD174D58}"/>
                  </a:ext>
                </a:extLst>
              </p:cNvPr>
              <p:cNvSpPr txBox="1"/>
              <p:nvPr/>
            </p:nvSpPr>
            <p:spPr>
              <a:xfrm>
                <a:off x="1831349" y="5527302"/>
                <a:ext cx="13854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</a:rPr>
                        <m:t>𝑚𝑎𝑠</m:t>
                      </m:r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8B01FD2-3FE3-98DE-DD23-9F46CD174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349" y="5527302"/>
                <a:ext cx="138545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D7F50259-CAED-D921-74AF-790B454F4C1E}"/>
              </a:ext>
            </a:extLst>
          </p:cNvPr>
          <p:cNvCxnSpPr/>
          <p:nvPr/>
        </p:nvCxnSpPr>
        <p:spPr>
          <a:xfrm>
            <a:off x="4387273" y="3397461"/>
            <a:ext cx="61883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B880743F-22D9-6B73-4D9A-4ABCA79481DC}"/>
              </a:ext>
            </a:extLst>
          </p:cNvPr>
          <p:cNvSpPr/>
          <p:nvPr/>
        </p:nvSpPr>
        <p:spPr>
          <a:xfrm>
            <a:off x="5279300" y="2749627"/>
            <a:ext cx="1644072" cy="134185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network</a:t>
            </a:r>
            <a:endParaRPr lang="zh-TW" altLang="en-US" sz="2800" dirty="0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F020AB31-890C-34D3-B63D-D58908DF3936}"/>
              </a:ext>
            </a:extLst>
          </p:cNvPr>
          <p:cNvCxnSpPr/>
          <p:nvPr/>
        </p:nvCxnSpPr>
        <p:spPr>
          <a:xfrm>
            <a:off x="7056583" y="3420553"/>
            <a:ext cx="61883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7282B49A-B8CE-839D-EB13-AD4F41320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329" y="2396443"/>
            <a:ext cx="2793043" cy="153958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0622D98-A7D2-77BC-C9FD-3AA2048B1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348" y="2533539"/>
            <a:ext cx="2793043" cy="153958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332015E-EF39-5BE7-3F2D-393955C20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392" y="2658819"/>
            <a:ext cx="2793043" cy="153958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47D0F83-4C6E-3FAF-5987-E4742B544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764" y="2774863"/>
            <a:ext cx="2793043" cy="15395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AD912D2A-FA38-3C71-1821-81D85BDDBDFA}"/>
                  </a:ext>
                </a:extLst>
              </p:cNvPr>
              <p:cNvSpPr txBox="1"/>
              <p:nvPr/>
            </p:nvSpPr>
            <p:spPr>
              <a:xfrm>
                <a:off x="8918185" y="4448959"/>
                <a:ext cx="13854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</a:rPr>
                        <m:t>𝑚𝑎𝑠</m:t>
                      </m:r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1~</m:t>
                          </m:r>
                          <m:r>
                            <m:rPr>
                              <m:sty m:val="p"/>
                            </m:rP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oMath>
                  </m:oMathPara>
                </a14:m>
                <a:endParaRPr lang="en-US" altLang="zh-TW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AD912D2A-FA38-3C71-1821-81D85BDDB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8185" y="4448959"/>
                <a:ext cx="13854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9F56A668-6D1F-7088-5E1F-7A82D07E190B}"/>
              </a:ext>
            </a:extLst>
          </p:cNvPr>
          <p:cNvSpPr txBox="1"/>
          <p:nvPr/>
        </p:nvSpPr>
        <p:spPr>
          <a:xfrm>
            <a:off x="4390571" y="5896634"/>
            <a:ext cx="3719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Very similar to coloring tasks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3299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6391915-5395-869C-D010-A087014E2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4653"/>
            <a:ext cx="12192000" cy="420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F1EF817-6EA9-D08A-355C-0743E665A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666" y="0"/>
            <a:ext cx="8720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3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BA4D4F-483A-01F9-7B1C-F7067976E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Experiments</a:t>
            </a:r>
            <a:endParaRPr lang="zh-TW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BF8B1D5-8DB1-D51C-8F70-2A855000638E}"/>
              </a:ext>
            </a:extLst>
          </p:cNvPr>
          <p:cNvSpPr txBox="1"/>
          <p:nvPr/>
        </p:nvSpPr>
        <p:spPr>
          <a:xfrm>
            <a:off x="838200" y="2032000"/>
            <a:ext cx="89061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+mj-lt"/>
              </a:rPr>
              <a:t>2 stage training:</a:t>
            </a:r>
          </a:p>
          <a:p>
            <a:br>
              <a:rPr lang="en-US" altLang="zh-TW" dirty="0"/>
            </a:br>
            <a:r>
              <a:rPr lang="en-US" altLang="zh-TW" dirty="0"/>
              <a:t>1. During the first stage, we adopt pretraining on </a:t>
            </a:r>
            <a:r>
              <a:rPr lang="en-US" altLang="zh-TW" b="1" dirty="0"/>
              <a:t>synthetic sequences</a:t>
            </a:r>
            <a:r>
              <a:rPr lang="en-US" altLang="zh-TW" dirty="0"/>
              <a:t> derived from static image datasets [35].</a:t>
            </a:r>
          </a:p>
          <a:p>
            <a:r>
              <a:rPr lang="en-US" altLang="zh-TW" dirty="0"/>
              <a:t>2. Consequently, we conduct main training on DAVIS 2017 [16], </a:t>
            </a:r>
            <a:r>
              <a:rPr lang="en-US" altLang="zh-TW" dirty="0" err="1"/>
              <a:t>YouTubeVOS</a:t>
            </a:r>
            <a:r>
              <a:rPr lang="en-US" altLang="zh-TW" dirty="0"/>
              <a:t> 2019 [17], and optionally MOSE 2023 [18].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2035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DA4D48-AD66-CE38-FA7B-55CEE95C8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Experiments</a:t>
            </a:r>
            <a:endParaRPr lang="zh-TW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B1607CC-E4A1-949C-7C8D-E6BCAA4AC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227" y="1690687"/>
            <a:ext cx="10310632" cy="506624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82A53D3-5A7F-549D-1437-0628EA9EFDBF}"/>
              </a:ext>
            </a:extLst>
          </p:cNvPr>
          <p:cNvSpPr/>
          <p:nvPr/>
        </p:nvSpPr>
        <p:spPr>
          <a:xfrm>
            <a:off x="653227" y="1690687"/>
            <a:ext cx="10393464" cy="24010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439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E12E41-9631-E6EB-EC17-31DA8B430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Experiments</a:t>
            </a:r>
            <a:endParaRPr lang="zh-TW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203BB2A-6B21-60AB-F904-477F5DF91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4157" y="1825625"/>
            <a:ext cx="9483685" cy="435133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BAA8A1C-021F-9D7E-6A16-6234B1CC7626}"/>
              </a:ext>
            </a:extLst>
          </p:cNvPr>
          <p:cNvSpPr txBox="1"/>
          <p:nvPr/>
        </p:nvSpPr>
        <p:spPr>
          <a:xfrm>
            <a:off x="1496291" y="6262255"/>
            <a:ext cx="459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J: Region Similarity(</a:t>
            </a:r>
            <a:r>
              <a:rPr lang="en-US" altLang="zh-TW" dirty="0" err="1"/>
              <a:t>IoU</a:t>
            </a:r>
            <a:r>
              <a:rPr lang="en-US" altLang="zh-TW" dirty="0"/>
              <a:t>)  F: Contour Accuracy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7077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EF4F6E03-68B8-67EF-A913-57DAE0864077}"/>
              </a:ext>
            </a:extLst>
          </p:cNvPr>
          <p:cNvSpPr txBox="1"/>
          <p:nvPr/>
        </p:nvSpPr>
        <p:spPr>
          <a:xfrm>
            <a:off x="2068708" y="3059668"/>
            <a:ext cx="1431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Sketch video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AA1B924-72D1-2791-471F-DB5C489C6EB7}"/>
                  </a:ext>
                </a:extLst>
              </p:cNvPr>
              <p:cNvSpPr txBox="1"/>
              <p:nvPr/>
            </p:nvSpPr>
            <p:spPr>
              <a:xfrm>
                <a:off x="1831349" y="5527302"/>
                <a:ext cx="13854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𝑟𝑒𝑓𝑒𝑟𝑒𝑛𝑐𝑒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AA1B924-72D1-2791-471F-DB5C489C6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349" y="5527302"/>
                <a:ext cx="1385455" cy="369332"/>
              </a:xfrm>
              <a:prstGeom prst="rect">
                <a:avLst/>
              </a:prstGeom>
              <a:blipFill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F56D5D48-FEEA-1454-AB90-3741DE0866BF}"/>
              </a:ext>
            </a:extLst>
          </p:cNvPr>
          <p:cNvCxnSpPr/>
          <p:nvPr/>
        </p:nvCxnSpPr>
        <p:spPr>
          <a:xfrm>
            <a:off x="4387273" y="3397461"/>
            <a:ext cx="61883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E1ED0836-61FC-E4FC-AA11-17089A5B0B75}"/>
              </a:ext>
            </a:extLst>
          </p:cNvPr>
          <p:cNvSpPr/>
          <p:nvPr/>
        </p:nvSpPr>
        <p:spPr>
          <a:xfrm>
            <a:off x="5279300" y="2749627"/>
            <a:ext cx="1644072" cy="134185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network</a:t>
            </a:r>
            <a:endParaRPr lang="zh-TW" altLang="en-US" sz="2800" dirty="0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66D4BFE2-F690-5A53-0756-009B70DD37FF}"/>
              </a:ext>
            </a:extLst>
          </p:cNvPr>
          <p:cNvCxnSpPr/>
          <p:nvPr/>
        </p:nvCxnSpPr>
        <p:spPr>
          <a:xfrm>
            <a:off x="7056583" y="3420553"/>
            <a:ext cx="61883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52F0D2A-8B9C-A6FF-ADCB-A2C446EFC2DF}"/>
                  </a:ext>
                </a:extLst>
              </p:cNvPr>
              <p:cNvSpPr txBox="1"/>
              <p:nvPr/>
            </p:nvSpPr>
            <p:spPr>
              <a:xfrm>
                <a:off x="8918185" y="4448959"/>
                <a:ext cx="13854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𝑜𝑢𝑡𝑝𝑢𝑡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1~</m:t>
                          </m:r>
                          <m:r>
                            <m:rPr>
                              <m:sty m:val="p"/>
                            </m:rP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oMath>
                  </m:oMathPara>
                </a14:m>
                <a:endParaRPr lang="en-US" altLang="zh-TW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52F0D2A-8B9C-A6FF-ADCB-A2C446EFC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8185" y="4448959"/>
                <a:ext cx="1385455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图片 20">
            <a:extLst>
              <a:ext uri="{FF2B5EF4-FFF2-40B4-BE49-F238E27FC236}">
                <a16:creationId xmlns:a16="http://schemas.microsoft.com/office/drawing/2014/main" id="{4BCDE5C4-3706-6627-5D14-62F6865DC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686" y="1479924"/>
            <a:ext cx="2771244" cy="153958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C4E49E5-0931-F65B-00BF-DB3F690D8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314" y="1424402"/>
            <a:ext cx="2771244" cy="153958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1099C02-3086-0732-8FF4-D9C6F1BED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353" y="1289485"/>
            <a:ext cx="2771244" cy="153958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6869EA5-6189-5008-9CEA-0D3C7B680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360" y="1103021"/>
            <a:ext cx="2771244" cy="153958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5CEF32D-6D3A-9DA1-0677-115E7B2CF5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314" y="3838497"/>
            <a:ext cx="2960914" cy="164495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A30EBB4-8973-1909-73E2-B949A2CB9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7850" y="2302015"/>
            <a:ext cx="2960914" cy="164495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E5B34DE7-BB74-D33C-D55B-C858E88578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2811" y="2461342"/>
            <a:ext cx="2960914" cy="164495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ACE76A5F-FAB1-33AE-C845-4813BC58A4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7772" y="2642601"/>
            <a:ext cx="2960914" cy="16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77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DB1036-BA10-7AE4-3D04-67B0C6B44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5800" cy="1325563"/>
          </a:xfrm>
        </p:spPr>
        <p:txBody>
          <a:bodyPr/>
          <a:lstStyle/>
          <a:p>
            <a:r>
              <a:rPr lang="en-US" altLang="zh-CN" dirty="0"/>
              <a:t>LVCD &amp; </a:t>
            </a:r>
            <a:r>
              <a:rPr lang="en-US" altLang="zh-CN" dirty="0" err="1"/>
              <a:t>Tooncrafter</a:t>
            </a:r>
            <a:r>
              <a:rPr lang="en-US" altLang="zh-CN" dirty="0"/>
              <a:t>: video generation model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A89A3E0-7C22-4122-325C-FDB73D63E631}"/>
              </a:ext>
            </a:extLst>
          </p:cNvPr>
          <p:cNvSpPr/>
          <p:nvPr/>
        </p:nvSpPr>
        <p:spPr>
          <a:xfrm>
            <a:off x="3149600" y="2304143"/>
            <a:ext cx="1233715" cy="10377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Frame 1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760A25C0-4A3A-748C-6637-FA0E0027849A}"/>
              </a:ext>
            </a:extLst>
          </p:cNvPr>
          <p:cNvCxnSpPr/>
          <p:nvPr/>
        </p:nvCxnSpPr>
        <p:spPr>
          <a:xfrm>
            <a:off x="4513943" y="2823029"/>
            <a:ext cx="47171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B050C90B-4F21-0272-6910-8269E323EAF7}"/>
              </a:ext>
            </a:extLst>
          </p:cNvPr>
          <p:cNvSpPr/>
          <p:nvPr/>
        </p:nvSpPr>
        <p:spPr>
          <a:xfrm>
            <a:off x="5159829" y="2378529"/>
            <a:ext cx="1509486" cy="889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VDM</a:t>
            </a:r>
            <a:endParaRPr lang="zh-CN" altLang="en-US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F9BAE51F-B72E-EEF4-57CE-5E6B9AAC987C}"/>
              </a:ext>
            </a:extLst>
          </p:cNvPr>
          <p:cNvCxnSpPr/>
          <p:nvPr/>
        </p:nvCxnSpPr>
        <p:spPr>
          <a:xfrm>
            <a:off x="6778172" y="2823029"/>
            <a:ext cx="47171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63873650-588E-857F-654B-4C6D8BD7AB9B}"/>
              </a:ext>
            </a:extLst>
          </p:cNvPr>
          <p:cNvSpPr/>
          <p:nvPr/>
        </p:nvSpPr>
        <p:spPr>
          <a:xfrm>
            <a:off x="7395030" y="2304143"/>
            <a:ext cx="1233715" cy="10377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Frame 1~n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CFA828F-DCBA-F626-F556-AE69CD4A60FA}"/>
              </a:ext>
            </a:extLst>
          </p:cNvPr>
          <p:cNvSpPr/>
          <p:nvPr/>
        </p:nvSpPr>
        <p:spPr>
          <a:xfrm>
            <a:off x="3149599" y="4169229"/>
            <a:ext cx="1233715" cy="10377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Sketch video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B216A128-42E0-37C0-2264-594EF0D14115}"/>
              </a:ext>
            </a:extLst>
          </p:cNvPr>
          <p:cNvCxnSpPr/>
          <p:nvPr/>
        </p:nvCxnSpPr>
        <p:spPr>
          <a:xfrm>
            <a:off x="4513942" y="4688115"/>
            <a:ext cx="47171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FD31DC8D-7F4D-70B2-EC52-3A52A5A461D7}"/>
              </a:ext>
            </a:extLst>
          </p:cNvPr>
          <p:cNvSpPr/>
          <p:nvPr/>
        </p:nvSpPr>
        <p:spPr>
          <a:xfrm>
            <a:off x="5159829" y="4169229"/>
            <a:ext cx="1509486" cy="889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Sketch encoder</a:t>
            </a:r>
            <a:endParaRPr lang="zh-CN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723C3199-196B-8F20-0D33-6794EA20A487}"/>
              </a:ext>
            </a:extLst>
          </p:cNvPr>
          <p:cNvCxnSpPr/>
          <p:nvPr/>
        </p:nvCxnSpPr>
        <p:spPr>
          <a:xfrm flipV="1">
            <a:off x="5914572" y="3341915"/>
            <a:ext cx="0" cy="6567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C2DB0BAA-7436-783E-70CB-D4B7C8F8D8A5}"/>
              </a:ext>
            </a:extLst>
          </p:cNvPr>
          <p:cNvSpPr/>
          <p:nvPr/>
        </p:nvSpPr>
        <p:spPr>
          <a:xfrm>
            <a:off x="2939152" y="4029756"/>
            <a:ext cx="3926106" cy="1325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FFC1A9C-4753-2B5A-393E-B7136C7D5D14}"/>
              </a:ext>
            </a:extLst>
          </p:cNvPr>
          <p:cNvSpPr txBox="1"/>
          <p:nvPr/>
        </p:nvSpPr>
        <p:spPr>
          <a:xfrm>
            <a:off x="5431065" y="5494779"/>
            <a:ext cx="967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</a:rPr>
              <a:t>weak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267EF96-8E77-BD5D-8CA2-0098FB5CB368}"/>
              </a:ext>
            </a:extLst>
          </p:cNvPr>
          <p:cNvSpPr txBox="1"/>
          <p:nvPr/>
        </p:nvSpPr>
        <p:spPr>
          <a:xfrm>
            <a:off x="5431065" y="1856748"/>
            <a:ext cx="967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</a:rPr>
              <a:t>strong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E23A2E-C8AC-CDF7-912D-20EC0321E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</a:t>
            </a:r>
            <a:r>
              <a:rPr lang="en-US" altLang="zh-CN" dirty="0"/>
              <a:t>revious works</a:t>
            </a:r>
            <a:endParaRPr lang="zh-TW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2637E3-F9E0-E7CF-EE0D-C6A4DEDEC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1. Feature memory storage</a:t>
            </a:r>
          </a:p>
          <a:p>
            <a:pPr marL="0" indent="0">
              <a:buNone/>
            </a:pPr>
            <a:r>
              <a:rPr lang="en-US" altLang="zh-TW" dirty="0"/>
              <a:t>2. Dense memory matching</a:t>
            </a:r>
          </a:p>
        </p:txBody>
      </p:sp>
    </p:spTree>
    <p:extLst>
      <p:ext uri="{BB962C8B-B14F-4D97-AF65-F5344CB8AC3E}">
        <p14:creationId xmlns:p14="http://schemas.microsoft.com/office/powerpoint/2010/main" val="1649765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7BA6B8-004A-AFFB-F5E6-312B3274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err="1"/>
              <a:t>Xmem</a:t>
            </a:r>
            <a:r>
              <a:rPr lang="en-US" altLang="zh-TW" b="1" dirty="0"/>
              <a:t> (2022 ECCV </a:t>
            </a:r>
            <a:r>
              <a:rPr lang="en-US" altLang="zh-TW" dirty="0"/>
              <a:t>citation:754</a:t>
            </a:r>
            <a:r>
              <a:rPr lang="en-US" altLang="zh-TW" b="1" dirty="0"/>
              <a:t>)</a:t>
            </a:r>
            <a:endParaRPr lang="zh-TW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228110-2BF4-B0EA-2673-9028A42BA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They break down "memory" into three storage methods at different time scales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ECA300F-48B0-6451-43C9-F6F43592D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5039"/>
            <a:ext cx="12192000" cy="331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83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9F89BF2-1990-A1B3-162F-06F3A42C5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097" y="940604"/>
            <a:ext cx="10495067" cy="52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00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E9CDBE-5A23-ECF3-8EEB-414C96BE9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main research effort of the aforementioned approach lies in determining how to </a:t>
            </a:r>
            <a:r>
              <a:rPr lang="en-US" altLang="zh-TW" b="1" dirty="0"/>
              <a:t>improve features for matching</a:t>
            </a:r>
            <a:r>
              <a:rPr lang="en-US" altLang="zh-TW" dirty="0"/>
              <a:t> without focusing on how exactly to </a:t>
            </a:r>
            <a:r>
              <a:rPr lang="en-US" altLang="zh-TW" b="1" dirty="0"/>
              <a:t>perform the matching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77C4A60-5C4A-A0F8-2CFA-9E341AFAC958}"/>
              </a:ext>
            </a:extLst>
          </p:cNvPr>
          <p:cNvSpPr txBox="1"/>
          <p:nvPr/>
        </p:nvSpPr>
        <p:spPr>
          <a:xfrm>
            <a:off x="901700" y="745182"/>
            <a:ext cx="341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+mj-lt"/>
              </a:rPr>
              <a:t>Limitations</a:t>
            </a:r>
            <a:endParaRPr lang="zh-CN" altLang="en-US" sz="3600" b="1" dirty="0">
              <a:latin typeface="+mj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9261566-CDD3-5C24-B40D-27083363DCEF}"/>
              </a:ext>
            </a:extLst>
          </p:cNvPr>
          <p:cNvSpPr txBox="1"/>
          <p:nvPr/>
        </p:nvSpPr>
        <p:spPr>
          <a:xfrm>
            <a:off x="2373085" y="3929260"/>
            <a:ext cx="1146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Inputs</a:t>
            </a:r>
            <a:endParaRPr lang="zh-CN" altLang="en-US" sz="2000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79C66DB-3998-29C2-021B-FA6F00AE51BE}"/>
              </a:ext>
            </a:extLst>
          </p:cNvPr>
          <p:cNvCxnSpPr/>
          <p:nvPr/>
        </p:nvCxnSpPr>
        <p:spPr>
          <a:xfrm>
            <a:off x="3519714" y="4129315"/>
            <a:ext cx="5588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B25C221C-D274-9422-1CFB-E20C5F2EB040}"/>
              </a:ext>
            </a:extLst>
          </p:cNvPr>
          <p:cNvSpPr/>
          <p:nvPr/>
        </p:nvSpPr>
        <p:spPr>
          <a:xfrm>
            <a:off x="4325257" y="3769059"/>
            <a:ext cx="1770743" cy="7205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memory</a:t>
            </a:r>
            <a:endParaRPr lang="zh-CN" altLang="en-US" sz="2000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1D5E09F3-CA40-836B-3A47-FF04E2F5F7D4}"/>
              </a:ext>
            </a:extLst>
          </p:cNvPr>
          <p:cNvCxnSpPr/>
          <p:nvPr/>
        </p:nvCxnSpPr>
        <p:spPr>
          <a:xfrm>
            <a:off x="6226628" y="4114801"/>
            <a:ext cx="58782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DDB3D67E-DE0E-7C55-5A47-EA9315D203C5}"/>
              </a:ext>
            </a:extLst>
          </p:cNvPr>
          <p:cNvSpPr txBox="1"/>
          <p:nvPr/>
        </p:nvSpPr>
        <p:spPr>
          <a:xfrm>
            <a:off x="6945085" y="3914746"/>
            <a:ext cx="1542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How to use?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29743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FDA2B72-5AF4-B06B-ACD9-05E984F66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4653"/>
            <a:ext cx="12192000" cy="420869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C1D7C2C-2128-5505-E862-2EE82106077B}"/>
              </a:ext>
            </a:extLst>
          </p:cNvPr>
          <p:cNvSpPr txBox="1"/>
          <p:nvPr/>
        </p:nvSpPr>
        <p:spPr>
          <a:xfrm>
            <a:off x="493486" y="399143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err="1"/>
              <a:t>DeVOS</a:t>
            </a:r>
            <a:endParaRPr lang="zh-CN" altLang="en-US" sz="3600" b="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3663AB8-CF86-88C0-81DD-F30D377B60BD}"/>
              </a:ext>
            </a:extLst>
          </p:cNvPr>
          <p:cNvSpPr/>
          <p:nvPr/>
        </p:nvSpPr>
        <p:spPr>
          <a:xfrm>
            <a:off x="145143" y="3889829"/>
            <a:ext cx="8483600" cy="16435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7DABEE9-0D12-6E6C-6A2D-D31B85C3BCFD}"/>
              </a:ext>
            </a:extLst>
          </p:cNvPr>
          <p:cNvSpPr txBox="1"/>
          <p:nvPr/>
        </p:nvSpPr>
        <p:spPr>
          <a:xfrm>
            <a:off x="8440057" y="4556883"/>
            <a:ext cx="1502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motion</a:t>
            </a:r>
            <a:endParaRPr lang="zh-CN" alt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21E4F16-F826-675B-B566-38915B13D893}"/>
              </a:ext>
            </a:extLst>
          </p:cNvPr>
          <p:cNvSpPr/>
          <p:nvPr/>
        </p:nvSpPr>
        <p:spPr>
          <a:xfrm>
            <a:off x="87084" y="1346424"/>
            <a:ext cx="8331200" cy="10992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2DD2AAC-FA93-72B2-A3AF-60D7FFE671C2}"/>
              </a:ext>
            </a:extLst>
          </p:cNvPr>
          <p:cNvSpPr txBox="1"/>
          <p:nvPr/>
        </p:nvSpPr>
        <p:spPr>
          <a:xfrm>
            <a:off x="8440057" y="1608620"/>
            <a:ext cx="2111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semantic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1982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自定义 1">
      <a:majorFont>
        <a:latin typeface="Times New Roman"/>
        <a:ea typeface="STKaiti"/>
        <a:cs typeface=""/>
      </a:majorFont>
      <a:minorFont>
        <a:latin typeface="Times New Roman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3262</TotalTime>
  <Words>436</Words>
  <Application>Microsoft Office PowerPoint</Application>
  <PresentationFormat>宽屏</PresentationFormat>
  <Paragraphs>90</Paragraphs>
  <Slides>24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等线</vt:lpstr>
      <vt:lpstr>Arial</vt:lpstr>
      <vt:lpstr>Cambria Math</vt:lpstr>
      <vt:lpstr>Times New Roman</vt:lpstr>
      <vt:lpstr>Office 主题​​</vt:lpstr>
      <vt:lpstr>DeVOS: Flow-Guided Deformable Transformer for Video Object Segmentation</vt:lpstr>
      <vt:lpstr>PowerPoint 演示文稿</vt:lpstr>
      <vt:lpstr>PowerPoint 演示文稿</vt:lpstr>
      <vt:lpstr>LVCD &amp; Tooncrafter: video generation model</vt:lpstr>
      <vt:lpstr>Previous works</vt:lpstr>
      <vt:lpstr>Xmem (2022 ECCV citation:754)</vt:lpstr>
      <vt:lpstr>PowerPoint 演示文稿</vt:lpstr>
      <vt:lpstr>PowerPoint 演示文稿</vt:lpstr>
      <vt:lpstr>PowerPoint 演示文稿</vt:lpstr>
      <vt:lpstr>Flow estimator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Memory bank</vt:lpstr>
      <vt:lpstr>PowerPoint 演示文稿</vt:lpstr>
      <vt:lpstr>PowerPoint 演示文稿</vt:lpstr>
      <vt:lpstr>Experiments</vt:lpstr>
      <vt:lpstr>Experiments</vt:lpstr>
      <vt:lpstr>Experiments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黃慧光 HUANG HUI GUANG</dc:creator>
  <cp:lastModifiedBy>黃慧光 HUANG HUI GUANG</cp:lastModifiedBy>
  <cp:revision>7</cp:revision>
  <dcterms:created xsi:type="dcterms:W3CDTF">2026-04-05T09:05:41Z</dcterms:created>
  <dcterms:modified xsi:type="dcterms:W3CDTF">2026-04-08T06:24:28Z</dcterms:modified>
</cp:coreProperties>
</file>