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embeddedFontLst>
    <p:embeddedFont>
      <p:font typeface="Kulim Park"/>
      <p:regular r:id="rId27"/>
      <p:bold r:id="rId28"/>
      <p:italic r:id="rId29"/>
      <p:boldItalic r:id="rId30"/>
    </p:embeddedFont>
    <p:embeddedFont>
      <p:font typeface="Manrope"/>
      <p:regular r:id="rId31"/>
      <p:bold r:id="rId32"/>
    </p:embeddedFont>
    <p:embeddedFont>
      <p:font typeface="PT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7" roundtripDataSignature="AMtx7mjJhGdiQSMt2fRNCu8c5SYu87yj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anrope-regular.fntdata"/><Relationship Id="rId30" Type="http://schemas.openxmlformats.org/officeDocument/2006/relationships/font" Target="fonts/KulimPark-boldItalic.fntdata"/><Relationship Id="rId33" Type="http://schemas.openxmlformats.org/officeDocument/2006/relationships/font" Target="fonts/PTSans-regular.fntdata"/><Relationship Id="rId32" Type="http://schemas.openxmlformats.org/officeDocument/2006/relationships/font" Target="fonts/Manrope-bold.fntdata"/><Relationship Id="rId35" Type="http://schemas.openxmlformats.org/officeDocument/2006/relationships/font" Target="fonts/PTSans-italic.fntdata"/><Relationship Id="rId34" Type="http://schemas.openxmlformats.org/officeDocument/2006/relationships/font" Target="fonts/PTSans-bold.fntdata"/><Relationship Id="rId37" Type="http://customschemas.google.com/relationships/presentationmetadata" Target="metadata"/><Relationship Id="rId36" Type="http://schemas.openxmlformats.org/officeDocument/2006/relationships/font" Target="fonts/PTSans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KulimPark-bold.fntdata"/><Relationship Id="rId27" Type="http://schemas.openxmlformats.org/officeDocument/2006/relationships/font" Target="fonts/KulimPark-regular.fntdata"/><Relationship Id="rId29" Type="http://schemas.openxmlformats.org/officeDocument/2006/relationships/font" Target="fonts/KulimPark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8" name="Google Shape;5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利用 MLLM 來 generate graphic layout，並透過 preference-based alignment 讓模型學會審美偏好，而不只是預測準確座標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a6491de31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3a6491de3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介紹layout generation的應用場景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Layout generation 領域先前比較多是diffusion model，最近也開始嘗試用autoregressive model（包括最近的 MLLM）做訓練。不管哪種方法，它們的共同點是都把 layout 簡化成每個元素的座標 (x,y,w,h)，"用真實設計資料集提供 ground truth position，再用 Cross-Entropy Loss 來訓練 。所以雖然architecture不同，但loss的本質還是一樣的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但作者認為這個訓練方式有一個根本問題 </a:t>
            </a:r>
            <a:br>
              <a:rPr lang="en" sz="1200">
                <a:solidFill>
                  <a:schemeClr val="dk1"/>
                </a:solidFill>
              </a:rPr>
            </a:br>
            <a:br>
              <a:rPr lang="en" sz="1200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e2ea93e729_1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1" name="Google Shape;571;g3e2ea93e729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兩個都好看，設計合理是aethetically valid的構圖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But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因為groundtruth不同 所以上面會被當作不合格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e9aac1f8af_0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g3e9aac1f8a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大家換了 architecture,但 loss 的本質沒換</a:t>
            </a:r>
            <a:br>
              <a:rPr lang="en" sz="1200">
                <a:solidFill>
                  <a:schemeClr val="dk1"/>
                </a:solidFill>
              </a:rPr>
            </a:br>
            <a:r>
              <a:rPr lang="en" sz="1200">
                <a:solidFill>
                  <a:schemeClr val="dk1"/>
                </a:solidFill>
              </a:rPr>
              <a:t>1. 現有的評估指標太過死板，只要生成的座標和 Ground Truth 有一點偏差就會被扣分。但事實上，合理的排版可能有很多種，並不是只有唯一解。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2.  </a:t>
            </a:r>
            <a:r>
              <a:rPr b="1" lang="en">
                <a:solidFill>
                  <a:schemeClr val="dk1"/>
                </a:solidFill>
              </a:rPr>
              <a:t>缺乏美感感知</a:t>
            </a:r>
            <a:r>
              <a:rPr lang="en">
                <a:solidFill>
                  <a:schemeClr val="dk1"/>
                </a:solidFill>
              </a:rPr>
              <a:t>。在數學或幾何上完全對齊的座標，並不等於視覺上的美觀。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3. </a:t>
            </a:r>
            <a:r>
              <a:rPr b="1" lang="en">
                <a:solidFill>
                  <a:schemeClr val="dk1"/>
                </a:solidFill>
              </a:rPr>
              <a:t>遺失了設計的語義資訊</a:t>
            </a:r>
            <a:r>
              <a:rPr lang="en">
                <a:solidFill>
                  <a:schemeClr val="dk1"/>
                </a:solidFill>
              </a:rPr>
              <a:t>。單靠 Bounding box（邊界框）的數據，模型根本無法理解元素之間的層級關係（Hierarchy）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比如現在的ppt也是layout，它不知道這個大字級是『標題』、那個小字是『備註』 ，如果把每個東西當作bounding box他會排的不錯</a:t>
            </a:r>
            <a:br>
              <a:rPr lang="en" sz="1200">
                <a:solidFill>
                  <a:schemeClr val="dk1"/>
                </a:solidFill>
              </a:rPr>
            </a:br>
            <a:r>
              <a:rPr lang="en" sz="1200">
                <a:solidFill>
                  <a:schemeClr val="dk1"/>
                </a:solidFill>
              </a:rPr>
              <a:t>但如果把content放進去，他的subtitle跟content可能會mismatch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>
                <a:solidFill>
                  <a:schemeClr val="dk1"/>
                </a:solidFill>
              </a:rPr>
              <a:t>因為傳統指標只認框框、overlap那些 卻完全忽略了內容之間的語義關聯。 </a:t>
            </a:r>
            <a:br>
              <a:rPr lang="en" sz="1200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a6491de313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g3a6491de31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作者提出AAPA的核心概念，其實就是設計了一套系統</a:t>
            </a:r>
            <a:br>
              <a:rPr lang="en"/>
            </a:br>
            <a:r>
              <a:rPr lang="en"/>
              <a:t>利用用llm當judge給出評分，再用DPO機制fine tune layout model</a:t>
            </a:r>
            <a:br>
              <a:rPr lang="en"/>
            </a:br>
            <a:r>
              <a:rPr lang="en"/>
              <a:t>來達到審美偏好的排版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a6491de313_0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0" name="Google Shape;590;g3a6491de31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介紹layout generation的演化和發展</a:t>
            </a:r>
            <a:br>
              <a:rPr b="1"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Rule-based（規則導向）：</a:t>
            </a:r>
            <a:r>
              <a:rPr lang="en">
                <a:solidFill>
                  <a:schemeClr val="dk1"/>
                </a:solidFill>
              </a:rPr>
              <a:t> 就像是寫死了一套「排版公式」。例如工程師寫下規則：「標題一定要在最上面、圖片不能超出邊界、內文要在圖片正下方」。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GANs 與 Transformer ： 不再記公式，看很多dataset去學排版和結構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後來又加入了condi</a:t>
            </a:r>
            <a:r>
              <a:rPr lang="en">
                <a:solidFill>
                  <a:schemeClr val="dk1"/>
                </a:solidFill>
              </a:rPr>
              <a:t>ti</a:t>
            </a:r>
            <a:r>
              <a:rPr lang="en">
                <a:solidFill>
                  <a:schemeClr val="dk1"/>
                </a:solidFill>
              </a:rPr>
              <a:t>on generation，可以根據我們『給定的條件』來生成排版，讓設計更符合使用者的真實需求。 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最近期的第三階段則是**『多模態整合』**，像 FlexDM 這類模型開始把圖片和文字的特徵結合起來，讓排版生成的結果能更貼合真實的內容。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e9aac1f8af_0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g3e9aac1f8af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為了解決語意理解的問題，另一派學者開始嘗試用大型語言模型 (LLMs) 來幫忙排版 。一開始的做法，是把視覺畫面轉換成 XML 或 JSON 這樣的純文字格式 。</a:t>
            </a:r>
            <a:br>
              <a:rPr lang="en"/>
            </a:br>
            <a:r>
              <a:rPr lang="en"/>
              <a:t>造成</a:t>
            </a:r>
            <a:r>
              <a:rPr lang="en">
                <a:solidFill>
                  <a:schemeClr val="dk1"/>
                </a:solidFill>
              </a:rPr>
              <a:t>嚴重的</a:t>
            </a:r>
            <a:r>
              <a:rPr b="1" lang="en">
                <a:solidFill>
                  <a:schemeClr val="dk1"/>
                </a:solidFill>
              </a:rPr>
              <a:t>資訊流失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/>
              <a:t>為了解決這個問題，後來演進出了『多模態語言模型 (MLLMs)』，透過視覺指令微調，讓模型直接看懂圖片 。不過，如同我們前面所說，這些 MLLM 大多還是用死板的 Cross-Entropy 來訓練，依然學不到真正的美學偏好 。」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aa5451949d_1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g3aa5451949d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1: 跟之前的都一樣 先訓練一個會排的模型</a:t>
            </a:r>
            <a:br>
              <a:rPr lang="en"/>
            </a:br>
            <a:r>
              <a:rPr lang="en"/>
              <a:t>2: </a:t>
            </a:r>
            <a:r>
              <a:rPr lang="en">
                <a:solidFill>
                  <a:schemeClr val="dk1"/>
                </a:solidFill>
              </a:rPr>
              <a:t>用訓練好的模型生成layout candidated 再filter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3: 把兩張圖片丟給裁判模型 </a:t>
            </a:r>
            <a:r>
              <a:rPr b="1" lang="en">
                <a:solidFill>
                  <a:schemeClr val="dk1"/>
                </a:solidFill>
              </a:rPr>
              <a:t>VILA-7B</a:t>
            </a:r>
            <a:r>
              <a:rPr lang="en">
                <a:solidFill>
                  <a:schemeClr val="dk1"/>
                </a:solidFill>
              </a:rPr>
              <a:t>，同時給它一段 prompt 說明評判標準（美觀、對齊、層次感等），選一個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勝者標為 Gw，敗者標為 Gr，形成一對偏好數據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用 </a:t>
            </a:r>
            <a:r>
              <a:rPr b="1" lang="en">
                <a:solidFill>
                  <a:schemeClr val="dk1"/>
                </a:solidFill>
              </a:rPr>
              <a:t>DPO loss</a:t>
            </a:r>
            <a:r>
              <a:rPr lang="en">
                <a:solidFill>
                  <a:schemeClr val="dk1"/>
                </a:solidFill>
              </a:rPr>
              <a:t> 訓練——讓模型生成勝者的機率上升、生成敗者的機率下降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e9aac1f8af_0_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g3e9aac1f8a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在模型架構上，作者使用了 InternVL 作為基礎 。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在進入正式訓練前，他們先用了 </a:t>
            </a:r>
            <a:r>
              <a:rPr b="1" lang="en">
                <a:solidFill>
                  <a:schemeClr val="dk1"/>
                </a:solidFill>
              </a:rPr>
              <a:t>8 萬筆</a:t>
            </a:r>
            <a:r>
              <a:rPr lang="en">
                <a:solidFill>
                  <a:schemeClr val="dk1"/>
                </a:solidFill>
              </a:rPr>
              <a:t>排版範本資料進行 Pre-train 。這個階段的目的是要先幫模型打底，讓它內建『基礎的設計原則』</a:t>
            </a:r>
            <a:br>
              <a:rPr lang="en">
                <a:solidFill>
                  <a:schemeClr val="dk1"/>
                </a:solidFill>
              </a:rPr>
            </a:br>
            <a:r>
              <a:rPr lang="en"/>
              <a:t>後來有實驗證明這樣做效果比較好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圖片走 vision encoder，文字走 text encoder</a:t>
            </a:r>
            <a:br>
              <a:rPr lang="en"/>
            </a:br>
            <a:r>
              <a:rPr lang="en"/>
              <a:t>合併成 embedding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進 LLM（InternVL backbone）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輸出每個 element 的 position tokens</a:t>
            </a:r>
            <a:br>
              <a:rPr lang="en"/>
            </a:b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e9aac1f8af_0_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2" name="Google Shape;632;g3e9aac1f8a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一開始，我們會將設計稿中的圖片與文字 elements，</a:t>
            </a:r>
            <a:r>
              <a:rPr b="1" lang="en">
                <a:solidFill>
                  <a:schemeClr val="dk1"/>
                </a:solidFill>
              </a:rPr>
              <a:t>依序填入預先設定好的 Prompt（提示詞）模版中</a:t>
            </a:r>
            <a:r>
              <a:rPr lang="en">
                <a:solidFill>
                  <a:schemeClr val="dk1"/>
                </a:solidFill>
              </a:rPr>
              <a:t>。因為 LLM 只能處理 Token，所以系統會先將整段 Prompt 進行 </a:t>
            </a:r>
            <a:r>
              <a:rPr b="1" lang="en">
                <a:solidFill>
                  <a:schemeClr val="dk1"/>
                </a:solidFill>
              </a:rPr>
              <a:t>Tokenize（分詞處理）</a:t>
            </a:r>
            <a:r>
              <a:rPr lang="en">
                <a:solidFill>
                  <a:schemeClr val="dk1"/>
                </a:solidFill>
              </a:rPr>
              <a:t>。接下來，這些 Tokens 會進行分流：圖片特徵的 Tokens 會進入 </a:t>
            </a:r>
            <a:r>
              <a:rPr b="1" lang="en">
                <a:solidFill>
                  <a:schemeClr val="dk1"/>
                </a:solidFill>
              </a:rPr>
              <a:t>Vision Encoder</a:t>
            </a:r>
            <a:r>
              <a:rPr lang="en">
                <a:solidFill>
                  <a:schemeClr val="dk1"/>
                </a:solidFill>
              </a:rPr>
              <a:t>，而文字特徵的 Tokens 則進入 </a:t>
            </a:r>
            <a:r>
              <a:rPr b="1" lang="en">
                <a:solidFill>
                  <a:schemeClr val="dk1"/>
                </a:solidFill>
              </a:rPr>
              <a:t>Text Encoder</a:t>
            </a:r>
            <a:r>
              <a:rPr lang="en">
                <a:solidFill>
                  <a:schemeClr val="dk1"/>
                </a:solidFill>
              </a:rPr>
              <a:t>。兩者經過編碼後，會將輸出的 </a:t>
            </a:r>
            <a:r>
              <a:rPr b="1" lang="en">
                <a:solidFill>
                  <a:schemeClr val="dk1"/>
                </a:solidFill>
              </a:rPr>
              <a:t>Embeddings 依照原本 Prompt 的順序進行拼接合併（Merged embeddings）</a:t>
            </a:r>
            <a:r>
              <a:rPr lang="en">
                <a:solidFill>
                  <a:schemeClr val="dk1"/>
                </a:solidFill>
              </a:rPr>
              <a:t>，並輸入到 </a:t>
            </a:r>
            <a:r>
              <a:rPr b="1" lang="en">
                <a:solidFill>
                  <a:schemeClr val="dk1"/>
                </a:solidFill>
              </a:rPr>
              <a:t>LLM</a:t>
            </a:r>
            <a:r>
              <a:rPr lang="en">
                <a:solidFill>
                  <a:schemeClr val="dk1"/>
                </a:solidFill>
              </a:rPr>
              <a:t> 中。最後，LLM 會以自迴歸的方式，</a:t>
            </a:r>
            <a:r>
              <a:rPr b="1" lang="en">
                <a:solidFill>
                  <a:schemeClr val="dk1"/>
                </a:solidFill>
              </a:rPr>
              <a:t>輸出每個 element 的位置資訊 Token</a:t>
            </a:r>
            <a:r>
              <a:rPr lang="en">
                <a:solidFill>
                  <a:schemeClr val="dk1"/>
                </a:solidFill>
              </a:rPr>
              <a:t>，也就是圖中最右側看到的四維邊界框座標。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e2ea93e729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8" name="Google Shape;638;g3e2ea93e72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我們會先讓前面的模型生成出許多layout結果，然後透過Qalign『對齊度』和Qoverlap『重疊度』這兩個客觀指標當作濾網，把那些排版太亂、重疊太嚴重的瑕疵品直接淘汰。 過濾完之後，留下來的都是有基本水準的排版。這時候我們才把它們兩兩一組（Pairwise），送進 LLM 裁判模型裡，讓它去比較『哪一個更具美感』，藉此收集偏好數據。」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e2ea93e729_0_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g3e2ea93e72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接下來介紹這篇論文的主要貢獻：AAPA。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作者用 LLM 領域中的 DPO 概念，來解決排版模型不懂美感的問題。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前面生成並過濾後留下的一堆 layouts，會『兩兩一組』</a:t>
            </a:r>
            <a:r>
              <a:rPr b="1" lang="en">
                <a:solidFill>
                  <a:schemeClr val="dk1"/>
                </a:solidFill>
              </a:rPr>
              <a:t>丟進 VLM 裁判模型裡，讓它做</a:t>
            </a:r>
            <a:r>
              <a:rPr lang="en">
                <a:solidFill>
                  <a:schemeClr val="dk1"/>
                </a:solidFill>
              </a:rPr>
              <a:t>『二選一』，直接挑出哪一張比較好看（贏家）、哪一張難看（輸家）。把這些『preference data』代入 DPO 的方法中，去 fine-tune 之前初步 train 好的 layout model。透過這個獎勵好設計、懲罰壞設計的過程，模型就能真正學會 generate 出符合人類美學、比較好看的 layout。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Why vila-7B? 授權友善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e4023abcf5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3" name="Google Shape;653;g3e4023abcf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Feed both images into the </a:t>
            </a:r>
            <a:r>
              <a:rPr b="1" lang="en">
                <a:solidFill>
                  <a:schemeClr val="dk1"/>
                </a:solidFill>
              </a:rPr>
              <a:t>judge model (VILA-7B)</a:t>
            </a:r>
            <a:r>
              <a:rPr lang="en">
                <a:solidFill>
                  <a:schemeClr val="dk1"/>
                </a:solidFill>
              </a:rPr>
              <a:t> along with an evaluation prompt describing aesthetic criteria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VILA-7B outputs a binary decision — which layout looks better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Winner → </a:t>
            </a:r>
            <a:r>
              <a:rPr b="1" lang="en">
                <a:solidFill>
                  <a:schemeClr val="dk1"/>
                </a:solidFill>
              </a:rPr>
              <a:t>Gw</a:t>
            </a:r>
            <a:r>
              <a:rPr lang="en">
                <a:solidFill>
                  <a:schemeClr val="dk1"/>
                </a:solidFill>
              </a:rPr>
              <a:t>, Loser → </a:t>
            </a:r>
            <a:r>
              <a:rPr b="1" lang="en">
                <a:solidFill>
                  <a:schemeClr val="dk1"/>
                </a:solidFill>
              </a:rPr>
              <a:t>Gr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This winner-loser pair becomes one training sample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Pairwise comparison ("which of these two is better") is much more reliable for MLLMs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e2ea93e729_0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g3e2ea93e72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Feed both images into the </a:t>
            </a:r>
            <a:r>
              <a:rPr b="1" lang="en">
                <a:solidFill>
                  <a:schemeClr val="dk1"/>
                </a:solidFill>
              </a:rPr>
              <a:t>judge model (VILA-7B)</a:t>
            </a:r>
            <a:r>
              <a:rPr lang="en">
                <a:solidFill>
                  <a:schemeClr val="dk1"/>
                </a:solidFill>
              </a:rPr>
              <a:t> along with an evaluation prompt describing aesthetic criteria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VILA-7B outputs a binary decision — which layout looks better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Winner → </a:t>
            </a:r>
            <a:r>
              <a:rPr b="1" lang="en">
                <a:solidFill>
                  <a:schemeClr val="dk1"/>
                </a:solidFill>
              </a:rPr>
              <a:t>Gw</a:t>
            </a:r>
            <a:r>
              <a:rPr lang="en">
                <a:solidFill>
                  <a:schemeClr val="dk1"/>
                </a:solidFill>
              </a:rPr>
              <a:t>, Loser → </a:t>
            </a:r>
            <a:r>
              <a:rPr b="1" lang="en">
                <a:solidFill>
                  <a:schemeClr val="dk1"/>
                </a:solidFill>
              </a:rPr>
              <a:t>Gr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This winner-loser pair becomes one training sample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Pairwise comparison ("which of these two is better") is much more reliable for MLLMs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adb604a04d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g3adb604a04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Crello</a:t>
            </a:r>
            <a:r>
              <a:rPr lang="en">
                <a:solidFill>
                  <a:schemeClr val="dk1"/>
                </a:solidFill>
              </a:rPr>
              <a:t>，裡面包含了兩萬多種真實的設計範本（像是社群貼文、海報），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另一個是 </a:t>
            </a:r>
            <a:r>
              <a:rPr b="1" lang="en">
                <a:solidFill>
                  <a:schemeClr val="dk1"/>
                </a:solidFill>
              </a:rPr>
              <a:t>WebUI</a:t>
            </a:r>
            <a:r>
              <a:rPr lang="en">
                <a:solidFill>
                  <a:schemeClr val="dk1"/>
                </a:solidFill>
              </a:rPr>
              <a:t>，包含了七萬多種網頁介面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e4023abcf5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g3e4023abcf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mIoU (平均交並比)</a:t>
            </a:r>
            <a:r>
              <a:rPr lang="en">
                <a:solidFill>
                  <a:schemeClr val="dk1"/>
                </a:solidFill>
              </a:rPr>
              <a:t>，看模型預測的位子跟標準答案疊合得好不好。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Judge Win Rate (裁判勝率) 比較ai output和ground truth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adb604a04d_0_2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9" name="Google Shape;679;g3adb604a04d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AesthetiQ比大部分模型好，然後模型越大效果越好，所以裡面8B的成績最好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再來winrate也是最明顯比之前方法更好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FlexDM 基於</a:t>
            </a:r>
            <a:r>
              <a:rPr b="1" lang="en">
                <a:solidFill>
                  <a:schemeClr val="dk1"/>
                </a:solidFill>
              </a:rPr>
              <a:t>連續擴散 (Continuous Diffusion)</a:t>
            </a:r>
            <a:r>
              <a:rPr lang="en">
                <a:solidFill>
                  <a:schemeClr val="dk1"/>
                </a:solidFill>
              </a:rPr>
              <a:t>，能靈活接收各種圖片與文字的組合條件來生成排版。Multi-modal Conditional Generative Model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LayoutNUWA 基於</a:t>
            </a:r>
            <a:r>
              <a:rPr b="1" lang="en">
                <a:solidFill>
                  <a:schemeClr val="dk1"/>
                </a:solidFill>
              </a:rPr>
              <a:t>大型語言模型 (LLM)</a:t>
            </a:r>
            <a:r>
              <a:rPr lang="en">
                <a:solidFill>
                  <a:schemeClr val="dk1"/>
                </a:solidFill>
              </a:rPr>
              <a:t>，將畫布座標轉化為純文字代碼，透過文字接龍的方式來排版。Autoregressive LLM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LACE 基於</a:t>
            </a:r>
            <a:r>
              <a:rPr b="1" lang="en">
                <a:solidFill>
                  <a:schemeClr val="dk1"/>
                </a:solidFill>
              </a:rPr>
              <a:t>離散擴散 (Discrete Diffusion)</a:t>
            </a:r>
            <a:r>
              <a:rPr lang="en">
                <a:solidFill>
                  <a:schemeClr val="dk1"/>
                </a:solidFill>
              </a:rPr>
              <a:t>，把座標當作離散的網格，利用數學推算來逼近極致的幾何對齊與不重疊。Discrete Diffusion Model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e4023abcf5_0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g3e4023abcf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e9e52a736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1" name="Google Shape;691;g3e9e52a73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模型規模影響很大（1B～8B）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Orange色pretrained是有用的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>
                <a:solidFill>
                  <a:schemeClr val="dk1"/>
                </a:solidFill>
              </a:rPr>
              <a:t>要搭配filter不單純apo不好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Apo： Aesthetic Preference Optimization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如果沒有先做 Filter（品質過濾），系統就會把一堆「原本就重疊、沒排好」的爛圖丟給裁判選。這會導致主模型在學 APO 時發生錯亂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最後，為大家總結這篇論文的四大核心貢獻。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第一，他們成功引入了 AAPA 框架，為 MLLM 在排版生成上的應用開創了新的訓練範式。 </a:t>
            </a:r>
            <a:br>
              <a:rPr lang="en"/>
            </a:br>
            <a:r>
              <a:rPr lang="en"/>
              <a:t>第二，他們打破了傳統生成模型『只懂幾何座標、不懂美感』的局限，讓 AI 真正擁有了接近人類的審美理解力。 </a:t>
            </a:r>
            <a:br>
              <a:rPr lang="en"/>
            </a:br>
            <a:r>
              <a:rPr lang="en"/>
              <a:t>第三，在工程實作上，他們提出了穩健的品質過濾機制，確保了偏好學習的品質。 </a:t>
            </a:r>
            <a:br>
              <a:rPr lang="en"/>
            </a:br>
            <a:r>
              <a:rPr lang="en"/>
              <a:t>最後一點也是非常重要的一點，他們不再盲目追求冷冰冰的 IoU 數字，而是提出用 MLLM 裁判來計算『勝率 (Win Rate)』，為未來的排版生成任務，建立了一個更具意義、也更貼近人類直覺的評估新標準。</a:t>
            </a:r>
            <a:br>
              <a:rPr lang="en"/>
            </a:br>
            <a:br>
              <a:rPr lang="en"/>
            </a:br>
            <a:r>
              <a:rPr lang="en"/>
              <a:t>分享個人感想，</a:t>
            </a:r>
            <a:br>
              <a:rPr lang="en"/>
            </a:br>
            <a:r>
              <a:rPr lang="en"/>
              <a:t>不錯的方向，開始追求審美，符合實際需求，跟我們在做的有相關可以當參考。但覺得他們的審美評估方法WinRate可能存在不公平，用了 VILA-7B 這個模型來產生 DPO 的訓練資料；但在最後的評分階段，他們又用同樣的 VILA-7B 來計算『裁判勝率 (Win Rate)』，可能會有Judge bias，如果用第三方沒有參與訓練的model做judge會比較好</a:t>
            </a:r>
            <a:br>
              <a:rPr lang="en"/>
            </a:br>
            <a:br>
              <a:rPr lang="en"/>
            </a:br>
            <a:r>
              <a:rPr lang="en"/>
              <a:t>以上就是我今天的報告，謝謝大家。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tBDfr" TargetMode="Externa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86"/>
          <p:cNvSpPr/>
          <p:nvPr/>
        </p:nvSpPr>
        <p:spPr>
          <a:xfrm rot="813319">
            <a:off x="-1616877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86"/>
          <p:cNvSpPr/>
          <p:nvPr/>
        </p:nvSpPr>
        <p:spPr>
          <a:xfrm flipH="1" rot="-649785">
            <a:off x="6475477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86"/>
          <p:cNvSpPr/>
          <p:nvPr/>
        </p:nvSpPr>
        <p:spPr>
          <a:xfrm>
            <a:off x="1125387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86"/>
          <p:cNvSpPr/>
          <p:nvPr/>
        </p:nvSpPr>
        <p:spPr>
          <a:xfrm rot="8823147">
            <a:off x="-2265377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86"/>
          <p:cNvSpPr/>
          <p:nvPr/>
        </p:nvSpPr>
        <p:spPr>
          <a:xfrm>
            <a:off x="6536238" y="-142500"/>
            <a:ext cx="4935815" cy="3769836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86"/>
          <p:cNvSpPr/>
          <p:nvPr/>
        </p:nvSpPr>
        <p:spPr>
          <a:xfrm rot="649785">
            <a:off x="716152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86"/>
          <p:cNvSpPr/>
          <p:nvPr/>
        </p:nvSpPr>
        <p:spPr>
          <a:xfrm rot="1244193">
            <a:off x="4086917" y="-777268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86"/>
          <p:cNvSpPr/>
          <p:nvPr/>
        </p:nvSpPr>
        <p:spPr>
          <a:xfrm rot="-9555807">
            <a:off x="-6119383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86"/>
          <p:cNvSpPr txBox="1"/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Times New Roman"/>
              <a:buNone/>
              <a:defRPr sz="6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86"/>
          <p:cNvSpPr txBox="1"/>
          <p:nvPr>
            <p:ph idx="1" type="subTitle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Times New Roman"/>
              <a:buNone/>
              <a:defRPr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7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87"/>
          <p:cNvSpPr/>
          <p:nvPr/>
        </p:nvSpPr>
        <p:spPr>
          <a:xfrm>
            <a:off x="5867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87"/>
          <p:cNvSpPr/>
          <p:nvPr/>
        </p:nvSpPr>
        <p:spPr>
          <a:xfrm rot="3952094">
            <a:off x="497883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87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87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87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87"/>
          <p:cNvSpPr/>
          <p:nvPr/>
        </p:nvSpPr>
        <p:spPr>
          <a:xfrm rot="-7426355">
            <a:off x="-555754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87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3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8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38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38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38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38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38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37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1"/>
          <p:cNvSpPr/>
          <p:nvPr/>
        </p:nvSpPr>
        <p:spPr>
          <a:xfrm flipH="1" rot="-7405535">
            <a:off x="-3234670" y="-39524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1"/>
          <p:cNvSpPr/>
          <p:nvPr/>
        </p:nvSpPr>
        <p:spPr>
          <a:xfrm rot="10800000">
            <a:off x="-4386762" y="886054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41"/>
          <p:cNvSpPr/>
          <p:nvPr/>
        </p:nvSpPr>
        <p:spPr>
          <a:xfrm rot="-6847906">
            <a:off x="-4259206" y="2193197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41"/>
          <p:cNvSpPr/>
          <p:nvPr/>
        </p:nvSpPr>
        <p:spPr>
          <a:xfrm flipH="1" rot="10150240">
            <a:off x="-3503869" y="4261834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41"/>
          <p:cNvSpPr/>
          <p:nvPr/>
        </p:nvSpPr>
        <p:spPr>
          <a:xfrm rot="-9986681">
            <a:off x="4621400" y="2424119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41"/>
          <p:cNvSpPr/>
          <p:nvPr/>
        </p:nvSpPr>
        <p:spPr>
          <a:xfrm rot="514397">
            <a:off x="5775901" y="-348575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41"/>
          <p:cNvSpPr/>
          <p:nvPr/>
        </p:nvSpPr>
        <p:spPr>
          <a:xfrm rot="3373645">
            <a:off x="6277252" y="102828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36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0"/>
          <p:cNvSpPr/>
          <p:nvPr/>
        </p:nvSpPr>
        <p:spPr>
          <a:xfrm rot="813319">
            <a:off x="-1121291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40"/>
          <p:cNvSpPr/>
          <p:nvPr/>
        </p:nvSpPr>
        <p:spPr>
          <a:xfrm flipH="1" rot="-649785">
            <a:off x="6971064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40"/>
          <p:cNvSpPr/>
          <p:nvPr/>
        </p:nvSpPr>
        <p:spPr>
          <a:xfrm>
            <a:off x="1620973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40"/>
          <p:cNvSpPr/>
          <p:nvPr/>
        </p:nvSpPr>
        <p:spPr>
          <a:xfrm rot="8823147">
            <a:off x="-2081090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40"/>
          <p:cNvSpPr/>
          <p:nvPr/>
        </p:nvSpPr>
        <p:spPr>
          <a:xfrm rot="-8100000">
            <a:off x="7300672" y="494176"/>
            <a:ext cx="4935837" cy="3769884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40"/>
          <p:cNvSpPr/>
          <p:nvPr/>
        </p:nvSpPr>
        <p:spPr>
          <a:xfrm rot="649785">
            <a:off x="1211739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40"/>
          <p:cNvSpPr/>
          <p:nvPr/>
        </p:nvSpPr>
        <p:spPr>
          <a:xfrm rot="2128845">
            <a:off x="3591964" y="-1767729"/>
            <a:ext cx="7826192" cy="287789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40"/>
          <p:cNvSpPr/>
          <p:nvPr/>
        </p:nvSpPr>
        <p:spPr>
          <a:xfrm rot="-9555807">
            <a:off x="-5772621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38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9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29"/>
          <p:cNvSpPr/>
          <p:nvPr/>
        </p:nvSpPr>
        <p:spPr>
          <a:xfrm>
            <a:off x="5867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29"/>
          <p:cNvSpPr/>
          <p:nvPr/>
        </p:nvSpPr>
        <p:spPr>
          <a:xfrm rot="3952094">
            <a:off x="468168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29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29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29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29"/>
          <p:cNvSpPr/>
          <p:nvPr/>
        </p:nvSpPr>
        <p:spPr>
          <a:xfrm rot="-7426355">
            <a:off x="-466609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29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1" name="Google Shape;61;p129"/>
          <p:cNvSpPr txBox="1"/>
          <p:nvPr>
            <p:ph idx="1" type="body"/>
          </p:nvPr>
        </p:nvSpPr>
        <p:spPr>
          <a:xfrm>
            <a:off x="1545450" y="1330100"/>
            <a:ext cx="6053100" cy="33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9"/>
          <p:cNvSpPr/>
          <p:nvPr/>
        </p:nvSpPr>
        <p:spPr>
          <a:xfrm flipH="1" rot="4102360">
            <a:off x="-2512533" y="40306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9"/>
          <p:cNvSpPr/>
          <p:nvPr/>
        </p:nvSpPr>
        <p:spPr>
          <a:xfrm rot="813319">
            <a:off x="-412960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9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52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9"/>
          <p:cNvSpPr/>
          <p:nvPr/>
        </p:nvSpPr>
        <p:spPr>
          <a:xfrm rot="-10285603">
            <a:off x="633647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9"/>
          <p:cNvSpPr/>
          <p:nvPr/>
        </p:nvSpPr>
        <p:spPr>
          <a:xfrm rot="-2238616">
            <a:off x="-4635728" y="470344"/>
            <a:ext cx="7826078" cy="287785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5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4"/>
          <p:cNvSpPr/>
          <p:nvPr/>
        </p:nvSpPr>
        <p:spPr>
          <a:xfrm rot="-10285629">
            <a:off x="5828449" y="-26577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94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94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94"/>
          <p:cNvSpPr/>
          <p:nvPr/>
        </p:nvSpPr>
        <p:spPr>
          <a:xfrm rot="9405665">
            <a:off x="-4305365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94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4"/>
          <p:cNvSpPr/>
          <p:nvPr/>
        </p:nvSpPr>
        <p:spPr>
          <a:xfrm flipH="1" rot="9555841">
            <a:off x="70234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94"/>
          <p:cNvSpPr txBox="1"/>
          <p:nvPr>
            <p:ph type="title"/>
          </p:nvPr>
        </p:nvSpPr>
        <p:spPr>
          <a:xfrm>
            <a:off x="897750" y="951837"/>
            <a:ext cx="7348500" cy="153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6" name="Google Shape;76;p94"/>
          <p:cNvSpPr txBox="1"/>
          <p:nvPr>
            <p:ph idx="1" type="subTitle"/>
          </p:nvPr>
        </p:nvSpPr>
        <p:spPr>
          <a:xfrm>
            <a:off x="1732950" y="2483763"/>
            <a:ext cx="5678100" cy="17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8"/>
          <p:cNvSpPr/>
          <p:nvPr/>
        </p:nvSpPr>
        <p:spPr>
          <a:xfrm flipH="1" rot="9339447">
            <a:off x="-5157706" y="21951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8"/>
          <p:cNvSpPr/>
          <p:nvPr/>
        </p:nvSpPr>
        <p:spPr>
          <a:xfrm>
            <a:off x="1118566" y="1549193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88"/>
          <p:cNvSpPr/>
          <p:nvPr/>
        </p:nvSpPr>
        <p:spPr>
          <a:xfrm flipH="1">
            <a:off x="4816263" y="1549200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88"/>
          <p:cNvSpPr/>
          <p:nvPr/>
        </p:nvSpPr>
        <p:spPr>
          <a:xfrm flipH="1">
            <a:off x="6912085" y="1489537"/>
            <a:ext cx="1162249" cy="1032817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AC9078">
              <a:alpha val="470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8"/>
          <p:cNvSpPr/>
          <p:nvPr/>
        </p:nvSpPr>
        <p:spPr>
          <a:xfrm>
            <a:off x="3050700" y="1519363"/>
            <a:ext cx="1095097" cy="97314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8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88"/>
          <p:cNvSpPr/>
          <p:nvPr/>
        </p:nvSpPr>
        <p:spPr>
          <a:xfrm rot="649785">
            <a:off x="6848027" y="-2440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88"/>
          <p:cNvSpPr/>
          <p:nvPr/>
        </p:nvSpPr>
        <p:spPr>
          <a:xfrm rot="813319">
            <a:off x="-4299402" y="-47175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88"/>
          <p:cNvSpPr/>
          <p:nvPr/>
        </p:nvSpPr>
        <p:spPr>
          <a:xfrm rot="9089871">
            <a:off x="7049951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8"/>
          <p:cNvSpPr/>
          <p:nvPr/>
        </p:nvSpPr>
        <p:spPr>
          <a:xfrm rot="-576017">
            <a:off x="-4825529" y="-672274"/>
            <a:ext cx="7826074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88"/>
          <p:cNvSpPr txBox="1"/>
          <p:nvPr>
            <p:ph type="title"/>
          </p:nvPr>
        </p:nvSpPr>
        <p:spPr>
          <a:xfrm>
            <a:off x="732775" y="2632300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9" name="Google Shape;89;p88"/>
          <p:cNvSpPr txBox="1"/>
          <p:nvPr>
            <p:ph idx="1" type="subTitle"/>
          </p:nvPr>
        </p:nvSpPr>
        <p:spPr>
          <a:xfrm>
            <a:off x="732787" y="3511716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0" name="Google Shape;90;p88"/>
          <p:cNvSpPr txBox="1"/>
          <p:nvPr>
            <p:ph idx="2" type="title"/>
          </p:nvPr>
        </p:nvSpPr>
        <p:spPr>
          <a:xfrm>
            <a:off x="732776" y="1811839"/>
            <a:ext cx="18360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1" name="Google Shape;91;p88"/>
          <p:cNvSpPr txBox="1"/>
          <p:nvPr>
            <p:ph idx="3" type="title"/>
          </p:nvPr>
        </p:nvSpPr>
        <p:spPr>
          <a:xfrm>
            <a:off x="2680250" y="2632300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" name="Google Shape;92;p88"/>
          <p:cNvSpPr txBox="1"/>
          <p:nvPr>
            <p:ph idx="4" type="subTitle"/>
          </p:nvPr>
        </p:nvSpPr>
        <p:spPr>
          <a:xfrm>
            <a:off x="2680262" y="3511716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3" name="Google Shape;93;p88"/>
          <p:cNvSpPr txBox="1"/>
          <p:nvPr>
            <p:ph idx="5" type="title"/>
          </p:nvPr>
        </p:nvSpPr>
        <p:spPr>
          <a:xfrm>
            <a:off x="4627725" y="2632300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4" name="Google Shape;94;p88"/>
          <p:cNvSpPr txBox="1"/>
          <p:nvPr>
            <p:ph idx="6" type="subTitle"/>
          </p:nvPr>
        </p:nvSpPr>
        <p:spPr>
          <a:xfrm>
            <a:off x="4627737" y="3511716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5" name="Google Shape;95;p88"/>
          <p:cNvSpPr txBox="1"/>
          <p:nvPr>
            <p:ph idx="7" type="title"/>
          </p:nvPr>
        </p:nvSpPr>
        <p:spPr>
          <a:xfrm>
            <a:off x="6575200" y="2632300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6" name="Google Shape;96;p88"/>
          <p:cNvSpPr txBox="1"/>
          <p:nvPr>
            <p:ph idx="8" type="subTitle"/>
          </p:nvPr>
        </p:nvSpPr>
        <p:spPr>
          <a:xfrm>
            <a:off x="6575212" y="3511716"/>
            <a:ext cx="1836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7" name="Google Shape;97;p88"/>
          <p:cNvSpPr txBox="1"/>
          <p:nvPr>
            <p:ph idx="9" type="title"/>
          </p:nvPr>
        </p:nvSpPr>
        <p:spPr>
          <a:xfrm>
            <a:off x="2680246" y="1811839"/>
            <a:ext cx="18360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8" name="Google Shape;98;p88"/>
          <p:cNvSpPr txBox="1"/>
          <p:nvPr>
            <p:ph idx="13" type="title"/>
          </p:nvPr>
        </p:nvSpPr>
        <p:spPr>
          <a:xfrm>
            <a:off x="4627721" y="1811839"/>
            <a:ext cx="18360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9" name="Google Shape;99;p88"/>
          <p:cNvSpPr txBox="1"/>
          <p:nvPr>
            <p:ph idx="14" type="title"/>
          </p:nvPr>
        </p:nvSpPr>
        <p:spPr>
          <a:xfrm>
            <a:off x="6575196" y="1811839"/>
            <a:ext cx="18360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88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17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9"/>
          <p:cNvSpPr/>
          <p:nvPr/>
        </p:nvSpPr>
        <p:spPr>
          <a:xfrm rot="-9339447">
            <a:off x="7118442" y="32165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89"/>
          <p:cNvSpPr/>
          <p:nvPr/>
        </p:nvSpPr>
        <p:spPr>
          <a:xfrm flipH="1" rot="10285603">
            <a:off x="-6088365" y="-16178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9"/>
          <p:cNvSpPr/>
          <p:nvPr/>
        </p:nvSpPr>
        <p:spPr>
          <a:xfrm flipH="1" rot="-649785">
            <a:off x="-1251909" y="-487200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89"/>
          <p:cNvSpPr/>
          <p:nvPr/>
        </p:nvSpPr>
        <p:spPr>
          <a:xfrm flipH="1" rot="-813319">
            <a:off x="7653159" y="-35663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89"/>
          <p:cNvSpPr/>
          <p:nvPr/>
        </p:nvSpPr>
        <p:spPr>
          <a:xfrm flipH="1" rot="-9989847">
            <a:off x="-4910832" y="2960605"/>
            <a:ext cx="7826215" cy="287790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89"/>
          <p:cNvSpPr/>
          <p:nvPr/>
        </p:nvSpPr>
        <p:spPr>
          <a:xfrm flipH="1" rot="-323977">
            <a:off x="6050295" y="-977077"/>
            <a:ext cx="7826148" cy="2877876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89"/>
          <p:cNvSpPr txBox="1"/>
          <p:nvPr>
            <p:ph type="title"/>
          </p:nvPr>
        </p:nvSpPr>
        <p:spPr>
          <a:xfrm>
            <a:off x="1987675" y="1412700"/>
            <a:ext cx="2430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9" name="Google Shape;109;p89"/>
          <p:cNvSpPr txBox="1"/>
          <p:nvPr>
            <p:ph idx="1" type="subTitle"/>
          </p:nvPr>
        </p:nvSpPr>
        <p:spPr>
          <a:xfrm>
            <a:off x="1987700" y="2292125"/>
            <a:ext cx="24300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0" name="Google Shape;110;p89"/>
          <p:cNvSpPr txBox="1"/>
          <p:nvPr>
            <p:ph idx="2" type="title"/>
          </p:nvPr>
        </p:nvSpPr>
        <p:spPr>
          <a:xfrm>
            <a:off x="845800" y="1888050"/>
            <a:ext cx="812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1" name="Google Shape;111;p89"/>
          <p:cNvSpPr txBox="1"/>
          <p:nvPr>
            <p:ph idx="3" type="title"/>
          </p:nvPr>
        </p:nvSpPr>
        <p:spPr>
          <a:xfrm>
            <a:off x="1928100" y="3162748"/>
            <a:ext cx="2430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2" name="Google Shape;112;p89"/>
          <p:cNvSpPr txBox="1"/>
          <p:nvPr>
            <p:ph idx="4" type="subTitle"/>
          </p:nvPr>
        </p:nvSpPr>
        <p:spPr>
          <a:xfrm>
            <a:off x="1928125" y="4042172"/>
            <a:ext cx="24300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3" name="Google Shape;113;p89"/>
          <p:cNvSpPr txBox="1"/>
          <p:nvPr>
            <p:ph idx="5" type="title"/>
          </p:nvPr>
        </p:nvSpPr>
        <p:spPr>
          <a:xfrm>
            <a:off x="6000750" y="1412688"/>
            <a:ext cx="2430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4" name="Google Shape;114;p89"/>
          <p:cNvSpPr txBox="1"/>
          <p:nvPr>
            <p:ph idx="6" type="subTitle"/>
          </p:nvPr>
        </p:nvSpPr>
        <p:spPr>
          <a:xfrm>
            <a:off x="6000775" y="2292102"/>
            <a:ext cx="24300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5" name="Google Shape;115;p89"/>
          <p:cNvSpPr txBox="1"/>
          <p:nvPr>
            <p:ph idx="7" type="title"/>
          </p:nvPr>
        </p:nvSpPr>
        <p:spPr>
          <a:xfrm>
            <a:off x="5981196" y="3162738"/>
            <a:ext cx="24300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6" name="Google Shape;116;p89"/>
          <p:cNvSpPr txBox="1"/>
          <p:nvPr>
            <p:ph idx="8" type="subTitle"/>
          </p:nvPr>
        </p:nvSpPr>
        <p:spPr>
          <a:xfrm>
            <a:off x="5981200" y="4042161"/>
            <a:ext cx="2430000" cy="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7" name="Google Shape;117;p89"/>
          <p:cNvSpPr txBox="1"/>
          <p:nvPr>
            <p:ph idx="9" type="title"/>
          </p:nvPr>
        </p:nvSpPr>
        <p:spPr>
          <a:xfrm>
            <a:off x="845798" y="3644250"/>
            <a:ext cx="812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8" name="Google Shape;118;p89"/>
          <p:cNvSpPr txBox="1"/>
          <p:nvPr>
            <p:ph idx="13" type="title"/>
          </p:nvPr>
        </p:nvSpPr>
        <p:spPr>
          <a:xfrm>
            <a:off x="4895098" y="1888050"/>
            <a:ext cx="812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9" name="Google Shape;119;p89"/>
          <p:cNvSpPr txBox="1"/>
          <p:nvPr>
            <p:ph idx="14" type="title"/>
          </p:nvPr>
        </p:nvSpPr>
        <p:spPr>
          <a:xfrm>
            <a:off x="4895098" y="3644250"/>
            <a:ext cx="8127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0" name="Google Shape;120;p89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8">
  <p:cSld name="CUSTOM_39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0"/>
          <p:cNvSpPr/>
          <p:nvPr>
            <p:ph idx="2" type="pic"/>
          </p:nvPr>
        </p:nvSpPr>
        <p:spPr>
          <a:xfrm>
            <a:off x="704000" y="1274500"/>
            <a:ext cx="3546900" cy="32442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90"/>
          <p:cNvSpPr/>
          <p:nvPr/>
        </p:nvSpPr>
        <p:spPr>
          <a:xfrm flipH="1" rot="3394465">
            <a:off x="5041484" y="22860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90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90"/>
          <p:cNvSpPr/>
          <p:nvPr/>
        </p:nvSpPr>
        <p:spPr>
          <a:xfrm flipH="1" rot="955394">
            <a:off x="1460861" y="-2197712"/>
            <a:ext cx="7826028" cy="287783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90"/>
          <p:cNvSpPr txBox="1"/>
          <p:nvPr>
            <p:ph idx="1" type="body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indent="-3111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/>
        </p:txBody>
      </p:sp>
      <p:sp>
        <p:nvSpPr>
          <p:cNvPr id="127" name="Google Shape;127;p90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8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1"/>
          <p:cNvSpPr/>
          <p:nvPr/>
        </p:nvSpPr>
        <p:spPr>
          <a:xfrm rot="-3394465">
            <a:off x="-4398774" y="421144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91"/>
          <p:cNvSpPr/>
          <p:nvPr/>
        </p:nvSpPr>
        <p:spPr>
          <a:xfrm flipH="1">
            <a:off x="-5777841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91"/>
          <p:cNvSpPr/>
          <p:nvPr/>
        </p:nvSpPr>
        <p:spPr>
          <a:xfrm flipH="1" rot="-3952094">
            <a:off x="-4776410" y="665034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91"/>
          <p:cNvSpPr/>
          <p:nvPr/>
        </p:nvSpPr>
        <p:spPr>
          <a:xfrm rot="649760">
            <a:off x="-4213998" y="5351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91"/>
          <p:cNvSpPr/>
          <p:nvPr/>
        </p:nvSpPr>
        <p:spPr>
          <a:xfrm flipH="1" rot="-813319">
            <a:off x="4527346" y="-34147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91"/>
          <p:cNvSpPr/>
          <p:nvPr/>
        </p:nvSpPr>
        <p:spPr>
          <a:xfrm flipH="1" rot="10285603">
            <a:off x="4806347" y="33637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91"/>
          <p:cNvSpPr/>
          <p:nvPr/>
        </p:nvSpPr>
        <p:spPr>
          <a:xfrm flipH="1" rot="5626330">
            <a:off x="3918525" y="675664"/>
            <a:ext cx="7826010" cy="287782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91"/>
          <p:cNvSpPr txBox="1"/>
          <p:nvPr>
            <p:ph idx="1" type="body"/>
          </p:nvPr>
        </p:nvSpPr>
        <p:spPr>
          <a:xfrm>
            <a:off x="1133900" y="1868725"/>
            <a:ext cx="6223800" cy="23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indent="-3111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/>
        </p:txBody>
      </p:sp>
      <p:sp>
        <p:nvSpPr>
          <p:cNvPr id="137" name="Google Shape;137;p91"/>
          <p:cNvSpPr txBox="1"/>
          <p:nvPr>
            <p:ph type="title"/>
          </p:nvPr>
        </p:nvSpPr>
        <p:spPr>
          <a:xfrm>
            <a:off x="1133900" y="922175"/>
            <a:ext cx="63636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2"/>
          <p:cNvSpPr/>
          <p:nvPr/>
        </p:nvSpPr>
        <p:spPr>
          <a:xfrm>
            <a:off x="-4528356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92"/>
          <p:cNvSpPr/>
          <p:nvPr/>
        </p:nvSpPr>
        <p:spPr>
          <a:xfrm flipH="1" rot="-9405665">
            <a:off x="6846081" y="1281156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92"/>
          <p:cNvSpPr/>
          <p:nvPr/>
        </p:nvSpPr>
        <p:spPr>
          <a:xfrm flipH="1" rot="1478505">
            <a:off x="3709533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92"/>
          <p:cNvSpPr txBox="1"/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3" name="Google Shape;143;p92"/>
          <p:cNvSpPr txBox="1"/>
          <p:nvPr>
            <p:ph idx="2" type="title"/>
          </p:nvPr>
        </p:nvSpPr>
        <p:spPr>
          <a:xfrm>
            <a:off x="4789925" y="3371526"/>
            <a:ext cx="23253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4" name="Google Shape;144;p92"/>
          <p:cNvSpPr txBox="1"/>
          <p:nvPr>
            <p:ph idx="1" type="subTitle"/>
          </p:nvPr>
        </p:nvSpPr>
        <p:spPr>
          <a:xfrm>
            <a:off x="4789950" y="3879601"/>
            <a:ext cx="2325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5" name="Google Shape;145;p92"/>
          <p:cNvSpPr txBox="1"/>
          <p:nvPr>
            <p:ph idx="3" type="title"/>
          </p:nvPr>
        </p:nvSpPr>
        <p:spPr>
          <a:xfrm>
            <a:off x="2028750" y="3371526"/>
            <a:ext cx="23253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6" name="Google Shape;146;p92"/>
          <p:cNvSpPr txBox="1"/>
          <p:nvPr>
            <p:ph idx="4" type="subTitle"/>
          </p:nvPr>
        </p:nvSpPr>
        <p:spPr>
          <a:xfrm>
            <a:off x="2028775" y="3879601"/>
            <a:ext cx="2325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7" name="Google Shape;147;p92"/>
          <p:cNvSpPr/>
          <p:nvPr/>
        </p:nvSpPr>
        <p:spPr>
          <a:xfrm flipH="1" rot="9524149">
            <a:off x="-6659422" y="-2925302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92"/>
          <p:cNvSpPr/>
          <p:nvPr/>
        </p:nvSpPr>
        <p:spPr>
          <a:xfrm rot="-9555841">
            <a:off x="-6785773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9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3"/>
          <p:cNvSpPr txBox="1"/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1" name="Google Shape;151;p93"/>
          <p:cNvSpPr txBox="1"/>
          <p:nvPr>
            <p:ph idx="2" type="title"/>
          </p:nvPr>
        </p:nvSpPr>
        <p:spPr>
          <a:xfrm>
            <a:off x="4572012" y="3186751"/>
            <a:ext cx="23253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2" name="Google Shape;152;p93"/>
          <p:cNvSpPr txBox="1"/>
          <p:nvPr>
            <p:ph idx="1" type="subTitle"/>
          </p:nvPr>
        </p:nvSpPr>
        <p:spPr>
          <a:xfrm>
            <a:off x="4572037" y="3694826"/>
            <a:ext cx="2325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3" name="Google Shape;153;p93"/>
          <p:cNvSpPr txBox="1"/>
          <p:nvPr>
            <p:ph idx="3" type="title"/>
          </p:nvPr>
        </p:nvSpPr>
        <p:spPr>
          <a:xfrm>
            <a:off x="4572000" y="1747851"/>
            <a:ext cx="23253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" name="Google Shape;154;p93"/>
          <p:cNvSpPr txBox="1"/>
          <p:nvPr>
            <p:ph idx="4" type="subTitle"/>
          </p:nvPr>
        </p:nvSpPr>
        <p:spPr>
          <a:xfrm>
            <a:off x="4572025" y="2255926"/>
            <a:ext cx="2325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5" name="Google Shape;155;p93"/>
          <p:cNvSpPr/>
          <p:nvPr/>
        </p:nvSpPr>
        <p:spPr>
          <a:xfrm flipH="1" rot="-813319">
            <a:off x="7030742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5"/>
          <p:cNvSpPr/>
          <p:nvPr/>
        </p:nvSpPr>
        <p:spPr>
          <a:xfrm rot="813319">
            <a:off x="-2477752" y="-50555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5"/>
          <p:cNvSpPr/>
          <p:nvPr/>
        </p:nvSpPr>
        <p:spPr>
          <a:xfrm flipH="1" rot="3394465">
            <a:off x="4067684" y="51096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5"/>
          <p:cNvSpPr/>
          <p:nvPr/>
        </p:nvSpPr>
        <p:spPr>
          <a:xfrm>
            <a:off x="7010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5"/>
          <p:cNvSpPr/>
          <p:nvPr/>
        </p:nvSpPr>
        <p:spPr>
          <a:xfrm rot="3406877">
            <a:off x="3098060" y="-32126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5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5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95"/>
          <p:cNvSpPr/>
          <p:nvPr/>
        </p:nvSpPr>
        <p:spPr>
          <a:xfrm rot="-7426355">
            <a:off x="-555754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5"/>
          <p:cNvSpPr txBox="1"/>
          <p:nvPr>
            <p:ph type="title"/>
          </p:nvPr>
        </p:nvSpPr>
        <p:spPr>
          <a:xfrm>
            <a:off x="723300" y="775600"/>
            <a:ext cx="6137400" cy="178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5" name="Google Shape;165;p95"/>
          <p:cNvSpPr txBox="1"/>
          <p:nvPr>
            <p:ph idx="1" type="subTitle"/>
          </p:nvPr>
        </p:nvSpPr>
        <p:spPr>
          <a:xfrm>
            <a:off x="799500" y="2583500"/>
            <a:ext cx="6137400" cy="17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6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96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96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96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6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96"/>
          <p:cNvSpPr txBox="1"/>
          <p:nvPr>
            <p:ph type="title"/>
          </p:nvPr>
        </p:nvSpPr>
        <p:spPr>
          <a:xfrm>
            <a:off x="716550" y="1929275"/>
            <a:ext cx="74109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3" name="Google Shape;173;p96"/>
          <p:cNvSpPr txBox="1"/>
          <p:nvPr>
            <p:ph idx="2" type="title"/>
          </p:nvPr>
        </p:nvSpPr>
        <p:spPr>
          <a:xfrm>
            <a:off x="723300" y="8452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74" name="Google Shape;174;p96"/>
          <p:cNvSpPr txBox="1"/>
          <p:nvPr>
            <p:ph idx="1" type="subTitle"/>
          </p:nvPr>
        </p:nvSpPr>
        <p:spPr>
          <a:xfrm>
            <a:off x="716550" y="3578850"/>
            <a:ext cx="74109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5" name="Google Shape;175;p96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0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7"/>
          <p:cNvSpPr/>
          <p:nvPr/>
        </p:nvSpPr>
        <p:spPr>
          <a:xfrm flipH="1" rot="-514371">
            <a:off x="4546199" y="58167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7"/>
          <p:cNvSpPr/>
          <p:nvPr/>
        </p:nvSpPr>
        <p:spPr>
          <a:xfrm rot="10800000">
            <a:off x="6590028" y="-183052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7"/>
          <p:cNvSpPr/>
          <p:nvPr/>
        </p:nvSpPr>
        <p:spPr>
          <a:xfrm rot="1051413">
            <a:off x="5372927" y="-597860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97"/>
          <p:cNvSpPr/>
          <p:nvPr/>
        </p:nvSpPr>
        <p:spPr>
          <a:xfrm rot="6697654">
            <a:off x="-3373442" y="-4867145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97"/>
          <p:cNvSpPr/>
          <p:nvPr/>
        </p:nvSpPr>
        <p:spPr>
          <a:xfrm flipH="1" rot="9986681">
            <a:off x="-4180552" y="104304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7"/>
          <p:cNvSpPr txBox="1"/>
          <p:nvPr>
            <p:ph type="title"/>
          </p:nvPr>
        </p:nvSpPr>
        <p:spPr>
          <a:xfrm>
            <a:off x="3394963" y="1596925"/>
            <a:ext cx="38556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3" name="Google Shape;183;p97"/>
          <p:cNvSpPr txBox="1"/>
          <p:nvPr>
            <p:ph idx="2" type="title"/>
          </p:nvPr>
        </p:nvSpPr>
        <p:spPr>
          <a:xfrm>
            <a:off x="1893438" y="16776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84" name="Google Shape;184;p97"/>
          <p:cNvSpPr txBox="1"/>
          <p:nvPr>
            <p:ph idx="1" type="subTitle"/>
          </p:nvPr>
        </p:nvSpPr>
        <p:spPr>
          <a:xfrm>
            <a:off x="3394963" y="3246489"/>
            <a:ext cx="27525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5" name="Google Shape;185;p97"/>
          <p:cNvSpPr/>
          <p:nvPr/>
        </p:nvSpPr>
        <p:spPr>
          <a:xfrm flipH="1" rot="10800000">
            <a:off x="779327" y="3478782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8"/>
          <p:cNvSpPr/>
          <p:nvPr/>
        </p:nvSpPr>
        <p:spPr>
          <a:xfrm rot="-10285629">
            <a:off x="6057524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8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8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8"/>
          <p:cNvSpPr/>
          <p:nvPr/>
        </p:nvSpPr>
        <p:spPr>
          <a:xfrm rot="9405665">
            <a:off x="-4880740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8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8"/>
          <p:cNvSpPr/>
          <p:nvPr/>
        </p:nvSpPr>
        <p:spPr>
          <a:xfrm flipH="1" rot="9555841">
            <a:off x="780170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8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4" name="Google Shape;194;p98"/>
          <p:cNvSpPr txBox="1"/>
          <p:nvPr>
            <p:ph idx="2" type="title"/>
          </p:nvPr>
        </p:nvSpPr>
        <p:spPr>
          <a:xfrm>
            <a:off x="1164025" y="16175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95" name="Google Shape;195;p98"/>
          <p:cNvSpPr txBox="1"/>
          <p:nvPr>
            <p:ph idx="1" type="subTitle"/>
          </p:nvPr>
        </p:nvSpPr>
        <p:spPr>
          <a:xfrm>
            <a:off x="1164075" y="21519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6" name="Google Shape;196;p98"/>
          <p:cNvSpPr txBox="1"/>
          <p:nvPr>
            <p:ph idx="3" type="title"/>
          </p:nvPr>
        </p:nvSpPr>
        <p:spPr>
          <a:xfrm>
            <a:off x="3549063" y="16175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97" name="Google Shape;197;p98"/>
          <p:cNvSpPr txBox="1"/>
          <p:nvPr>
            <p:ph idx="4" type="subTitle"/>
          </p:nvPr>
        </p:nvSpPr>
        <p:spPr>
          <a:xfrm>
            <a:off x="3549150" y="21519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8" name="Google Shape;198;p98"/>
          <p:cNvSpPr txBox="1"/>
          <p:nvPr>
            <p:ph idx="5" type="title"/>
          </p:nvPr>
        </p:nvSpPr>
        <p:spPr>
          <a:xfrm>
            <a:off x="5934100" y="16175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99" name="Google Shape;199;p98"/>
          <p:cNvSpPr txBox="1"/>
          <p:nvPr>
            <p:ph idx="6" type="subTitle"/>
          </p:nvPr>
        </p:nvSpPr>
        <p:spPr>
          <a:xfrm>
            <a:off x="5934225" y="21519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9"/>
          <p:cNvSpPr/>
          <p:nvPr/>
        </p:nvSpPr>
        <p:spPr>
          <a:xfrm flipH="1" rot="10285629">
            <a:off x="-7063092" y="-236754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9"/>
          <p:cNvSpPr/>
          <p:nvPr/>
        </p:nvSpPr>
        <p:spPr>
          <a:xfrm>
            <a:off x="-4432130" y="168593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9"/>
          <p:cNvSpPr/>
          <p:nvPr/>
        </p:nvSpPr>
        <p:spPr>
          <a:xfrm flipH="1" rot="-2839443">
            <a:off x="2550622" y="3252659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9"/>
          <p:cNvSpPr/>
          <p:nvPr/>
        </p:nvSpPr>
        <p:spPr>
          <a:xfrm flipH="1" rot="-10305679">
            <a:off x="6458116" y="671626"/>
            <a:ext cx="7310080" cy="6849767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99"/>
          <p:cNvSpPr/>
          <p:nvPr/>
        </p:nvSpPr>
        <p:spPr>
          <a:xfrm flipH="1" rot="1478505">
            <a:off x="3777012" y="-1076247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99"/>
          <p:cNvSpPr/>
          <p:nvPr/>
        </p:nvSpPr>
        <p:spPr>
          <a:xfrm rot="-9555841">
            <a:off x="-6505500" y="24943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99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8" name="Google Shape;208;p99"/>
          <p:cNvSpPr txBox="1"/>
          <p:nvPr>
            <p:ph idx="2" type="title"/>
          </p:nvPr>
        </p:nvSpPr>
        <p:spPr>
          <a:xfrm>
            <a:off x="1164025" y="29129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9" name="Google Shape;209;p99"/>
          <p:cNvSpPr txBox="1"/>
          <p:nvPr>
            <p:ph idx="1" type="subTitle"/>
          </p:nvPr>
        </p:nvSpPr>
        <p:spPr>
          <a:xfrm>
            <a:off x="1164075" y="34473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0" name="Google Shape;210;p99"/>
          <p:cNvSpPr txBox="1"/>
          <p:nvPr>
            <p:ph idx="3" type="title"/>
          </p:nvPr>
        </p:nvSpPr>
        <p:spPr>
          <a:xfrm>
            <a:off x="3549063" y="23795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1" name="Google Shape;211;p99"/>
          <p:cNvSpPr txBox="1"/>
          <p:nvPr>
            <p:ph idx="4" type="subTitle"/>
          </p:nvPr>
        </p:nvSpPr>
        <p:spPr>
          <a:xfrm>
            <a:off x="3549150" y="29139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2" name="Google Shape;212;p99"/>
          <p:cNvSpPr txBox="1"/>
          <p:nvPr>
            <p:ph idx="5" type="title"/>
          </p:nvPr>
        </p:nvSpPr>
        <p:spPr>
          <a:xfrm>
            <a:off x="5934100" y="2912975"/>
            <a:ext cx="2045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3" name="Google Shape;213;p99"/>
          <p:cNvSpPr txBox="1"/>
          <p:nvPr>
            <p:ph idx="6" type="subTitle"/>
          </p:nvPr>
        </p:nvSpPr>
        <p:spPr>
          <a:xfrm>
            <a:off x="5934225" y="3447359"/>
            <a:ext cx="20457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34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0"/>
          <p:cNvSpPr txBox="1"/>
          <p:nvPr>
            <p:ph type="title"/>
          </p:nvPr>
        </p:nvSpPr>
        <p:spPr>
          <a:xfrm>
            <a:off x="2077025" y="1518376"/>
            <a:ext cx="1815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6" name="Google Shape;216;p100"/>
          <p:cNvSpPr txBox="1"/>
          <p:nvPr>
            <p:ph idx="1" type="subTitle"/>
          </p:nvPr>
        </p:nvSpPr>
        <p:spPr>
          <a:xfrm>
            <a:off x="2077175" y="2063201"/>
            <a:ext cx="59091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7" name="Google Shape;217;p100"/>
          <p:cNvSpPr txBox="1"/>
          <p:nvPr>
            <p:ph idx="2" type="title"/>
          </p:nvPr>
        </p:nvSpPr>
        <p:spPr>
          <a:xfrm>
            <a:off x="2077027" y="2577126"/>
            <a:ext cx="1815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8" name="Google Shape;218;p100"/>
          <p:cNvSpPr txBox="1"/>
          <p:nvPr>
            <p:ph idx="3" type="subTitle"/>
          </p:nvPr>
        </p:nvSpPr>
        <p:spPr>
          <a:xfrm>
            <a:off x="2077350" y="3121951"/>
            <a:ext cx="5908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19" name="Google Shape;219;p100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0" name="Google Shape;220;p100"/>
          <p:cNvSpPr/>
          <p:nvPr/>
        </p:nvSpPr>
        <p:spPr>
          <a:xfrm flipH="1" rot="10285629">
            <a:off x="-6531342" y="-212179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0"/>
          <p:cNvSpPr/>
          <p:nvPr/>
        </p:nvSpPr>
        <p:spPr>
          <a:xfrm>
            <a:off x="-4516430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0"/>
          <p:cNvSpPr/>
          <p:nvPr/>
        </p:nvSpPr>
        <p:spPr>
          <a:xfrm flipH="1" rot="-2839443">
            <a:off x="877472" y="3220259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0"/>
          <p:cNvSpPr/>
          <p:nvPr/>
        </p:nvSpPr>
        <p:spPr>
          <a:xfrm flipH="1" rot="-10305679">
            <a:off x="6411091" y="301976"/>
            <a:ext cx="7310080" cy="6849767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0"/>
          <p:cNvSpPr/>
          <p:nvPr/>
        </p:nvSpPr>
        <p:spPr>
          <a:xfrm flipH="1" rot="3278516">
            <a:off x="4649136" y="-366101"/>
            <a:ext cx="7826271" cy="287792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0"/>
          <p:cNvSpPr/>
          <p:nvPr/>
        </p:nvSpPr>
        <p:spPr>
          <a:xfrm rot="-9555841">
            <a:off x="-6466450" y="2570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0"/>
          <p:cNvSpPr txBox="1"/>
          <p:nvPr>
            <p:ph idx="5" type="title"/>
          </p:nvPr>
        </p:nvSpPr>
        <p:spPr>
          <a:xfrm>
            <a:off x="2077027" y="3635876"/>
            <a:ext cx="18150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27" name="Google Shape;227;p100"/>
          <p:cNvSpPr txBox="1"/>
          <p:nvPr>
            <p:ph idx="6" type="subTitle"/>
          </p:nvPr>
        </p:nvSpPr>
        <p:spPr>
          <a:xfrm>
            <a:off x="2077350" y="4180701"/>
            <a:ext cx="5908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1"/>
          <p:cNvSpPr/>
          <p:nvPr/>
        </p:nvSpPr>
        <p:spPr>
          <a:xfrm flipH="1" rot="-859945">
            <a:off x="5665328" y="3096461"/>
            <a:ext cx="4772748" cy="424134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1"/>
          <p:cNvSpPr/>
          <p:nvPr/>
        </p:nvSpPr>
        <p:spPr>
          <a:xfrm>
            <a:off x="-4528356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1"/>
          <p:cNvSpPr/>
          <p:nvPr/>
        </p:nvSpPr>
        <p:spPr>
          <a:xfrm flipH="1" rot="-9405665">
            <a:off x="6846081" y="1281156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1"/>
          <p:cNvSpPr/>
          <p:nvPr/>
        </p:nvSpPr>
        <p:spPr>
          <a:xfrm flipH="1" rot="1478505">
            <a:off x="1794833" y="-211178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1"/>
          <p:cNvSpPr/>
          <p:nvPr/>
        </p:nvSpPr>
        <p:spPr>
          <a:xfrm flipH="1" rot="9524149">
            <a:off x="-6659422" y="-2925302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1"/>
          <p:cNvSpPr/>
          <p:nvPr/>
        </p:nvSpPr>
        <p:spPr>
          <a:xfrm rot="-9555841">
            <a:off x="-6785773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1"/>
          <p:cNvSpPr txBox="1"/>
          <p:nvPr>
            <p:ph type="title"/>
          </p:nvPr>
        </p:nvSpPr>
        <p:spPr>
          <a:xfrm>
            <a:off x="1699900" y="2520537"/>
            <a:ext cx="27369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6" name="Google Shape;236;p101"/>
          <p:cNvSpPr txBox="1"/>
          <p:nvPr>
            <p:ph idx="1" type="subTitle"/>
          </p:nvPr>
        </p:nvSpPr>
        <p:spPr>
          <a:xfrm>
            <a:off x="1699975" y="3065348"/>
            <a:ext cx="2736900" cy="1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7" name="Google Shape;237;p101"/>
          <p:cNvSpPr txBox="1"/>
          <p:nvPr>
            <p:ph idx="2" type="title"/>
          </p:nvPr>
        </p:nvSpPr>
        <p:spPr>
          <a:xfrm>
            <a:off x="4707338" y="2520537"/>
            <a:ext cx="2736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38" name="Google Shape;238;p101"/>
          <p:cNvSpPr txBox="1"/>
          <p:nvPr>
            <p:ph idx="3" type="subTitle"/>
          </p:nvPr>
        </p:nvSpPr>
        <p:spPr>
          <a:xfrm>
            <a:off x="4707501" y="3065348"/>
            <a:ext cx="2736600" cy="1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39" name="Google Shape;239;p101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31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2"/>
          <p:cNvSpPr/>
          <p:nvPr/>
        </p:nvSpPr>
        <p:spPr>
          <a:xfrm rot="-9940055">
            <a:off x="6313853" y="-2245551"/>
            <a:ext cx="4772748" cy="424134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02"/>
          <p:cNvSpPr/>
          <p:nvPr/>
        </p:nvSpPr>
        <p:spPr>
          <a:xfrm flipH="1" rot="10800000">
            <a:off x="-4512131" y="0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2"/>
          <p:cNvSpPr/>
          <p:nvPr/>
        </p:nvSpPr>
        <p:spPr>
          <a:xfrm rot="405705">
            <a:off x="6781192" y="537430"/>
            <a:ext cx="7309974" cy="6849668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02"/>
          <p:cNvSpPr/>
          <p:nvPr/>
        </p:nvSpPr>
        <p:spPr>
          <a:xfrm rot="10221505">
            <a:off x="2162666" y="4072255"/>
            <a:ext cx="7826058" cy="2877843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02"/>
          <p:cNvSpPr/>
          <p:nvPr/>
        </p:nvSpPr>
        <p:spPr>
          <a:xfrm rot="1275851">
            <a:off x="-7113372" y="1815710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02"/>
          <p:cNvSpPr/>
          <p:nvPr/>
        </p:nvSpPr>
        <p:spPr>
          <a:xfrm flipH="1" rot="-1244159">
            <a:off x="-7039848" y="-79298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02"/>
          <p:cNvSpPr txBox="1"/>
          <p:nvPr>
            <p:ph type="title"/>
          </p:nvPr>
        </p:nvSpPr>
        <p:spPr>
          <a:xfrm>
            <a:off x="2014775" y="1710525"/>
            <a:ext cx="51141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8" name="Google Shape;248;p102"/>
          <p:cNvSpPr txBox="1"/>
          <p:nvPr>
            <p:ph idx="1" type="subTitle"/>
          </p:nvPr>
        </p:nvSpPr>
        <p:spPr>
          <a:xfrm>
            <a:off x="2014925" y="2255348"/>
            <a:ext cx="51141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9" name="Google Shape;249;p102"/>
          <p:cNvSpPr txBox="1"/>
          <p:nvPr>
            <p:ph idx="2" type="title"/>
          </p:nvPr>
        </p:nvSpPr>
        <p:spPr>
          <a:xfrm>
            <a:off x="2014780" y="3258850"/>
            <a:ext cx="51138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50" name="Google Shape;250;p102"/>
          <p:cNvSpPr txBox="1"/>
          <p:nvPr>
            <p:ph idx="3" type="subTitle"/>
          </p:nvPr>
        </p:nvSpPr>
        <p:spPr>
          <a:xfrm>
            <a:off x="2015075" y="3803672"/>
            <a:ext cx="5113800" cy="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1" name="Google Shape;251;p102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3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03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03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03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3"/>
          <p:cNvSpPr txBox="1"/>
          <p:nvPr>
            <p:ph idx="1" type="subTitle"/>
          </p:nvPr>
        </p:nvSpPr>
        <p:spPr>
          <a:xfrm>
            <a:off x="723300" y="2291463"/>
            <a:ext cx="30351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8" name="Google Shape;258;p103"/>
          <p:cNvSpPr txBox="1"/>
          <p:nvPr>
            <p:ph type="title"/>
          </p:nvPr>
        </p:nvSpPr>
        <p:spPr>
          <a:xfrm flipH="1">
            <a:off x="719825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9" name="Google Shape;259;p103"/>
          <p:cNvSpPr/>
          <p:nvPr/>
        </p:nvSpPr>
        <p:spPr>
          <a:xfrm flipH="1" rot="-649760">
            <a:off x="-3395808" y="45146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3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4"/>
          <p:cNvSpPr/>
          <p:nvPr/>
        </p:nvSpPr>
        <p:spPr>
          <a:xfrm flipH="1" rot="7585667">
            <a:off x="-5466599" y="794591"/>
            <a:ext cx="9471614" cy="604907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04"/>
          <p:cNvSpPr/>
          <p:nvPr/>
        </p:nvSpPr>
        <p:spPr>
          <a:xfrm rot="-5902333">
            <a:off x="3975367" y="2957142"/>
            <a:ext cx="9416513" cy="60138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04"/>
          <p:cNvSpPr/>
          <p:nvPr/>
        </p:nvSpPr>
        <p:spPr>
          <a:xfrm flipH="1" rot="-2613329">
            <a:off x="5160201" y="-3949042"/>
            <a:ext cx="6402056" cy="568910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04"/>
          <p:cNvSpPr/>
          <p:nvPr/>
        </p:nvSpPr>
        <p:spPr>
          <a:xfrm flipH="1" rot="-2700000">
            <a:off x="-4428810" y="-2266646"/>
            <a:ext cx="7065482" cy="539636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04"/>
          <p:cNvSpPr txBox="1"/>
          <p:nvPr>
            <p:ph idx="1" type="subTitle"/>
          </p:nvPr>
        </p:nvSpPr>
        <p:spPr>
          <a:xfrm>
            <a:off x="4959025" y="2291463"/>
            <a:ext cx="30351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66" name="Google Shape;266;p104"/>
          <p:cNvSpPr txBox="1"/>
          <p:nvPr>
            <p:ph type="title"/>
          </p:nvPr>
        </p:nvSpPr>
        <p:spPr>
          <a:xfrm flipH="1">
            <a:off x="4955550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7" name="Google Shape;267;p104"/>
          <p:cNvSpPr/>
          <p:nvPr/>
        </p:nvSpPr>
        <p:spPr>
          <a:xfrm rot="-1150203">
            <a:off x="7474328" y="896864"/>
            <a:ext cx="4974547" cy="149039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28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5"/>
          <p:cNvSpPr/>
          <p:nvPr/>
        </p:nvSpPr>
        <p:spPr>
          <a:xfrm rot="3214333">
            <a:off x="-5499024" y="-2387504"/>
            <a:ext cx="9471614" cy="604907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5"/>
          <p:cNvSpPr/>
          <p:nvPr/>
        </p:nvSpPr>
        <p:spPr>
          <a:xfrm flipH="1" rot="-4897667">
            <a:off x="4234767" y="-2245089"/>
            <a:ext cx="9416513" cy="60138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05"/>
          <p:cNvSpPr/>
          <p:nvPr/>
        </p:nvSpPr>
        <p:spPr>
          <a:xfrm rot="-8186671">
            <a:off x="3376801" y="4110400"/>
            <a:ext cx="6402056" cy="568910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05"/>
          <p:cNvSpPr/>
          <p:nvPr/>
        </p:nvSpPr>
        <p:spPr>
          <a:xfrm rot="-8100000">
            <a:off x="-4461235" y="1326447"/>
            <a:ext cx="7065482" cy="539636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5"/>
          <p:cNvSpPr txBox="1"/>
          <p:nvPr>
            <p:ph idx="1" type="subTitle"/>
          </p:nvPr>
        </p:nvSpPr>
        <p:spPr>
          <a:xfrm>
            <a:off x="1536900" y="2291463"/>
            <a:ext cx="30351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74" name="Google Shape;274;p105"/>
          <p:cNvSpPr/>
          <p:nvPr/>
        </p:nvSpPr>
        <p:spPr>
          <a:xfrm flipH="1" rot="-9649797">
            <a:off x="6371853" y="4455308"/>
            <a:ext cx="4974547" cy="149039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05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6"/>
          <p:cNvSpPr/>
          <p:nvPr/>
        </p:nvSpPr>
        <p:spPr>
          <a:xfrm flipH="1" rot="4102360">
            <a:off x="-2512533" y="40306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06"/>
          <p:cNvSpPr/>
          <p:nvPr/>
        </p:nvSpPr>
        <p:spPr>
          <a:xfrm rot="813319">
            <a:off x="-412960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6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52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06"/>
          <p:cNvSpPr/>
          <p:nvPr/>
        </p:nvSpPr>
        <p:spPr>
          <a:xfrm rot="-10285603">
            <a:off x="633647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06"/>
          <p:cNvSpPr/>
          <p:nvPr/>
        </p:nvSpPr>
        <p:spPr>
          <a:xfrm rot="-2238616">
            <a:off x="-4635728" y="470344"/>
            <a:ext cx="7826078" cy="287785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06"/>
          <p:cNvSpPr txBox="1"/>
          <p:nvPr>
            <p:ph type="title"/>
          </p:nvPr>
        </p:nvSpPr>
        <p:spPr>
          <a:xfrm>
            <a:off x="5664001" y="17036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3" name="Google Shape;283;p106"/>
          <p:cNvSpPr txBox="1"/>
          <p:nvPr>
            <p:ph idx="1" type="subTitle"/>
          </p:nvPr>
        </p:nvSpPr>
        <p:spPr>
          <a:xfrm>
            <a:off x="5664053" y="2135500"/>
            <a:ext cx="250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4" name="Google Shape;284;p106"/>
          <p:cNvSpPr txBox="1"/>
          <p:nvPr>
            <p:ph idx="2" type="title"/>
          </p:nvPr>
        </p:nvSpPr>
        <p:spPr>
          <a:xfrm>
            <a:off x="5664001" y="3198000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5" name="Google Shape;285;p106"/>
          <p:cNvSpPr txBox="1"/>
          <p:nvPr>
            <p:ph idx="3" type="subTitle"/>
          </p:nvPr>
        </p:nvSpPr>
        <p:spPr>
          <a:xfrm>
            <a:off x="5664025" y="3629875"/>
            <a:ext cx="250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6" name="Google Shape;286;p106"/>
          <p:cNvSpPr txBox="1"/>
          <p:nvPr>
            <p:ph idx="4" type="title"/>
          </p:nvPr>
        </p:nvSpPr>
        <p:spPr>
          <a:xfrm>
            <a:off x="1252726" y="17036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7" name="Google Shape;287;p106"/>
          <p:cNvSpPr txBox="1"/>
          <p:nvPr>
            <p:ph idx="5" type="subTitle"/>
          </p:nvPr>
        </p:nvSpPr>
        <p:spPr>
          <a:xfrm>
            <a:off x="971503" y="2135500"/>
            <a:ext cx="250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8" name="Google Shape;288;p106"/>
          <p:cNvSpPr txBox="1"/>
          <p:nvPr>
            <p:ph idx="6" type="title"/>
          </p:nvPr>
        </p:nvSpPr>
        <p:spPr>
          <a:xfrm>
            <a:off x="1252726" y="3198000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9" name="Google Shape;289;p106"/>
          <p:cNvSpPr txBox="1"/>
          <p:nvPr>
            <p:ph idx="7" type="subTitle"/>
          </p:nvPr>
        </p:nvSpPr>
        <p:spPr>
          <a:xfrm>
            <a:off x="971475" y="3629875"/>
            <a:ext cx="25086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0" name="Google Shape;290;p106"/>
          <p:cNvSpPr txBox="1"/>
          <p:nvPr>
            <p:ph idx="8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24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7"/>
          <p:cNvSpPr/>
          <p:nvPr/>
        </p:nvSpPr>
        <p:spPr>
          <a:xfrm rot="-4102360">
            <a:off x="4113422" y="47654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07"/>
          <p:cNvSpPr/>
          <p:nvPr/>
        </p:nvSpPr>
        <p:spPr>
          <a:xfrm flipH="1" rot="-813319">
            <a:off x="7043160" y="-160894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07"/>
          <p:cNvSpPr/>
          <p:nvPr/>
        </p:nvSpPr>
        <p:spPr>
          <a:xfrm rot="-3394465">
            <a:off x="-4084285" y="336016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52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07"/>
          <p:cNvSpPr/>
          <p:nvPr/>
        </p:nvSpPr>
        <p:spPr>
          <a:xfrm flipH="1" rot="10285603">
            <a:off x="-4881689" y="-150840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07"/>
          <p:cNvSpPr/>
          <p:nvPr/>
        </p:nvSpPr>
        <p:spPr>
          <a:xfrm flipH="1" rot="6738480">
            <a:off x="5484634" y="1473878"/>
            <a:ext cx="7826261" cy="287791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07"/>
          <p:cNvSpPr txBox="1"/>
          <p:nvPr>
            <p:ph type="title"/>
          </p:nvPr>
        </p:nvSpPr>
        <p:spPr>
          <a:xfrm>
            <a:off x="4633263" y="2692525"/>
            <a:ext cx="1788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8" name="Google Shape;298;p107"/>
          <p:cNvSpPr txBox="1"/>
          <p:nvPr>
            <p:ph idx="1" type="subTitle"/>
          </p:nvPr>
        </p:nvSpPr>
        <p:spPr>
          <a:xfrm>
            <a:off x="4633297" y="3124400"/>
            <a:ext cx="17886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107"/>
          <p:cNvSpPr txBox="1"/>
          <p:nvPr>
            <p:ph idx="2" type="title"/>
          </p:nvPr>
        </p:nvSpPr>
        <p:spPr>
          <a:xfrm>
            <a:off x="6544613" y="2692525"/>
            <a:ext cx="1788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0" name="Google Shape;300;p107"/>
          <p:cNvSpPr txBox="1"/>
          <p:nvPr>
            <p:ph idx="3" type="subTitle"/>
          </p:nvPr>
        </p:nvSpPr>
        <p:spPr>
          <a:xfrm>
            <a:off x="6544625" y="3124400"/>
            <a:ext cx="17886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1" name="Google Shape;301;p107"/>
          <p:cNvSpPr txBox="1"/>
          <p:nvPr>
            <p:ph idx="4" type="title"/>
          </p:nvPr>
        </p:nvSpPr>
        <p:spPr>
          <a:xfrm>
            <a:off x="2721863" y="2692525"/>
            <a:ext cx="1788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2" name="Google Shape;302;p107"/>
          <p:cNvSpPr txBox="1"/>
          <p:nvPr>
            <p:ph idx="5" type="subTitle"/>
          </p:nvPr>
        </p:nvSpPr>
        <p:spPr>
          <a:xfrm>
            <a:off x="2722019" y="3124400"/>
            <a:ext cx="17886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3" name="Google Shape;303;p107"/>
          <p:cNvSpPr txBox="1"/>
          <p:nvPr>
            <p:ph idx="6" type="title"/>
          </p:nvPr>
        </p:nvSpPr>
        <p:spPr>
          <a:xfrm>
            <a:off x="810613" y="2692525"/>
            <a:ext cx="17886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4" name="Google Shape;304;p107"/>
          <p:cNvSpPr txBox="1"/>
          <p:nvPr>
            <p:ph idx="7" type="subTitle"/>
          </p:nvPr>
        </p:nvSpPr>
        <p:spPr>
          <a:xfrm>
            <a:off x="810750" y="3124400"/>
            <a:ext cx="1788600" cy="8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5" name="Google Shape;305;p107"/>
          <p:cNvSpPr txBox="1"/>
          <p:nvPr>
            <p:ph idx="8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3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8"/>
          <p:cNvSpPr/>
          <p:nvPr/>
        </p:nvSpPr>
        <p:spPr>
          <a:xfrm flipH="1" rot="4102360">
            <a:off x="-2758583" y="412968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08"/>
          <p:cNvSpPr/>
          <p:nvPr/>
        </p:nvSpPr>
        <p:spPr>
          <a:xfrm rot="813319">
            <a:off x="-431355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08"/>
          <p:cNvSpPr txBox="1"/>
          <p:nvPr>
            <p:ph idx="1" type="subTitle"/>
          </p:nvPr>
        </p:nvSpPr>
        <p:spPr>
          <a:xfrm>
            <a:off x="723300" y="3021075"/>
            <a:ext cx="33942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0" name="Google Shape;310;p108"/>
          <p:cNvSpPr txBox="1"/>
          <p:nvPr>
            <p:ph type="title"/>
          </p:nvPr>
        </p:nvSpPr>
        <p:spPr>
          <a:xfrm flipH="1">
            <a:off x="719825" y="986925"/>
            <a:ext cx="2888400" cy="191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1" name="Google Shape;311;p108"/>
          <p:cNvSpPr/>
          <p:nvPr>
            <p:ph idx="2" type="pic"/>
          </p:nvPr>
        </p:nvSpPr>
        <p:spPr>
          <a:xfrm>
            <a:off x="4411375" y="-75"/>
            <a:ext cx="47328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25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09"/>
          <p:cNvSpPr txBox="1"/>
          <p:nvPr>
            <p:ph idx="1" type="subTitle"/>
          </p:nvPr>
        </p:nvSpPr>
        <p:spPr>
          <a:xfrm>
            <a:off x="4349577" y="2925675"/>
            <a:ext cx="40812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4" name="Google Shape;314;p109"/>
          <p:cNvSpPr txBox="1"/>
          <p:nvPr>
            <p:ph type="title"/>
          </p:nvPr>
        </p:nvSpPr>
        <p:spPr>
          <a:xfrm flipH="1">
            <a:off x="4349575" y="1266675"/>
            <a:ext cx="4081200" cy="154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5" name="Google Shape;315;p109"/>
          <p:cNvSpPr/>
          <p:nvPr/>
        </p:nvSpPr>
        <p:spPr>
          <a:xfrm flipH="1" rot="4102360">
            <a:off x="4431017" y="3716310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09"/>
          <p:cNvSpPr/>
          <p:nvPr/>
        </p:nvSpPr>
        <p:spPr>
          <a:xfrm rot="813319">
            <a:off x="4927123" y="-25796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10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10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10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10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10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10"/>
          <p:cNvSpPr txBox="1"/>
          <p:nvPr>
            <p:ph type="title"/>
          </p:nvPr>
        </p:nvSpPr>
        <p:spPr>
          <a:xfrm>
            <a:off x="1549950" y="1929275"/>
            <a:ext cx="60441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4" name="Google Shape;324;p110"/>
          <p:cNvSpPr txBox="1"/>
          <p:nvPr>
            <p:ph idx="2" type="title"/>
          </p:nvPr>
        </p:nvSpPr>
        <p:spPr>
          <a:xfrm>
            <a:off x="3822900" y="8452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25" name="Google Shape;325;p110"/>
          <p:cNvSpPr txBox="1"/>
          <p:nvPr>
            <p:ph idx="1" type="subTitle"/>
          </p:nvPr>
        </p:nvSpPr>
        <p:spPr>
          <a:xfrm>
            <a:off x="2414570" y="3578849"/>
            <a:ext cx="43149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26" name="Google Shape;326;p110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6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1"/>
          <p:cNvSpPr/>
          <p:nvPr/>
        </p:nvSpPr>
        <p:spPr>
          <a:xfrm rot="-3394465">
            <a:off x="-2929870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11"/>
          <p:cNvSpPr/>
          <p:nvPr/>
        </p:nvSpPr>
        <p:spPr>
          <a:xfrm flipH="1">
            <a:off x="-4081962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11"/>
          <p:cNvSpPr/>
          <p:nvPr/>
        </p:nvSpPr>
        <p:spPr>
          <a:xfrm flipH="1" rot="-3952094">
            <a:off x="-395440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1"/>
          <p:cNvSpPr/>
          <p:nvPr/>
        </p:nvSpPr>
        <p:spPr>
          <a:xfrm rot="649760">
            <a:off x="-3199069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11"/>
          <p:cNvSpPr/>
          <p:nvPr/>
        </p:nvSpPr>
        <p:spPr>
          <a:xfrm flipH="1" rot="-813319">
            <a:off x="4926200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11"/>
          <p:cNvSpPr/>
          <p:nvPr/>
        </p:nvSpPr>
        <p:spPr>
          <a:xfrm flipH="1" rot="10285603">
            <a:off x="6080701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11"/>
          <p:cNvSpPr/>
          <p:nvPr/>
        </p:nvSpPr>
        <p:spPr>
          <a:xfrm flipH="1" rot="7426355">
            <a:off x="658205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11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6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2"/>
          <p:cNvSpPr/>
          <p:nvPr/>
        </p:nvSpPr>
        <p:spPr>
          <a:xfrm rot="-3394465">
            <a:off x="-3638445" y="46118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2"/>
          <p:cNvSpPr/>
          <p:nvPr/>
        </p:nvSpPr>
        <p:spPr>
          <a:xfrm flipH="1">
            <a:off x="-5015862" y="-4052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12"/>
          <p:cNvSpPr/>
          <p:nvPr/>
        </p:nvSpPr>
        <p:spPr>
          <a:xfrm flipH="1" rot="-3052073">
            <a:off x="-4888312" y="1110880"/>
            <a:ext cx="7826119" cy="287786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12"/>
          <p:cNvSpPr/>
          <p:nvPr/>
        </p:nvSpPr>
        <p:spPr>
          <a:xfrm rot="649760">
            <a:off x="-4262669" y="18921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12"/>
          <p:cNvSpPr/>
          <p:nvPr/>
        </p:nvSpPr>
        <p:spPr>
          <a:xfrm flipH="1" rot="-813319">
            <a:off x="4754300" y="-2305086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12"/>
          <p:cNvSpPr/>
          <p:nvPr/>
        </p:nvSpPr>
        <p:spPr>
          <a:xfrm flipH="1" rot="10285603">
            <a:off x="4790126" y="3666917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12"/>
          <p:cNvSpPr/>
          <p:nvPr/>
        </p:nvSpPr>
        <p:spPr>
          <a:xfrm flipH="1" rot="4726292">
            <a:off x="5414633" y="2626082"/>
            <a:ext cx="7826019" cy="287782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12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3"/>
          <p:cNvSpPr txBox="1"/>
          <p:nvPr>
            <p:ph type="title"/>
          </p:nvPr>
        </p:nvSpPr>
        <p:spPr>
          <a:xfrm>
            <a:off x="723300" y="3402013"/>
            <a:ext cx="38487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7" name="Google Shape;347;p113"/>
          <p:cNvSpPr txBox="1"/>
          <p:nvPr>
            <p:ph idx="1" type="subTitle"/>
          </p:nvPr>
        </p:nvSpPr>
        <p:spPr>
          <a:xfrm>
            <a:off x="723350" y="822500"/>
            <a:ext cx="4902000" cy="20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32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4"/>
          <p:cNvSpPr/>
          <p:nvPr/>
        </p:nvSpPr>
        <p:spPr>
          <a:xfrm flipH="1" rot="-7269862">
            <a:off x="1986429" y="-4605738"/>
            <a:ext cx="7471639" cy="47717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14"/>
          <p:cNvSpPr/>
          <p:nvPr/>
        </p:nvSpPr>
        <p:spPr>
          <a:xfrm rot="-10558870">
            <a:off x="5522782" y="-185325"/>
            <a:ext cx="6402110" cy="568915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14"/>
          <p:cNvSpPr/>
          <p:nvPr/>
        </p:nvSpPr>
        <p:spPr>
          <a:xfrm rot="6189239">
            <a:off x="4325710" y="1085979"/>
            <a:ext cx="7825966" cy="2877809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14"/>
          <p:cNvSpPr/>
          <p:nvPr/>
        </p:nvSpPr>
        <p:spPr>
          <a:xfrm rot="514371">
            <a:off x="-5180633" y="-97967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14"/>
          <p:cNvSpPr/>
          <p:nvPr/>
        </p:nvSpPr>
        <p:spPr>
          <a:xfrm rot="2141143">
            <a:off x="-1290068" y="-2916503"/>
            <a:ext cx="5766686" cy="368291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14"/>
          <p:cNvSpPr/>
          <p:nvPr/>
        </p:nvSpPr>
        <p:spPr>
          <a:xfrm rot="10800000">
            <a:off x="-126965" y="3402013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14"/>
          <p:cNvSpPr/>
          <p:nvPr/>
        </p:nvSpPr>
        <p:spPr>
          <a:xfrm rot="-7948588">
            <a:off x="-5205140" y="1519073"/>
            <a:ext cx="8200910" cy="3015686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14"/>
          <p:cNvSpPr txBox="1"/>
          <p:nvPr>
            <p:ph type="title"/>
          </p:nvPr>
        </p:nvSpPr>
        <p:spPr>
          <a:xfrm>
            <a:off x="2064826" y="3261285"/>
            <a:ext cx="5014500" cy="5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7" name="Google Shape;357;p114"/>
          <p:cNvSpPr txBox="1"/>
          <p:nvPr>
            <p:ph idx="1" type="subTitle"/>
          </p:nvPr>
        </p:nvSpPr>
        <p:spPr>
          <a:xfrm>
            <a:off x="1378650" y="1348062"/>
            <a:ext cx="6386700" cy="141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5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52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15"/>
          <p:cNvSpPr/>
          <p:nvPr/>
        </p:nvSpPr>
        <p:spPr>
          <a:xfrm rot="-10285603">
            <a:off x="586952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15"/>
          <p:cNvSpPr txBox="1"/>
          <p:nvPr>
            <p:ph type="title"/>
          </p:nvPr>
        </p:nvSpPr>
        <p:spPr>
          <a:xfrm flipH="1">
            <a:off x="3993600" y="437700"/>
            <a:ext cx="44109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2" name="Google Shape;362;p115"/>
          <p:cNvSpPr txBox="1"/>
          <p:nvPr>
            <p:ph idx="2" type="title"/>
          </p:nvPr>
        </p:nvSpPr>
        <p:spPr>
          <a:xfrm>
            <a:off x="4157088" y="2211700"/>
            <a:ext cx="14544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3" name="Google Shape;363;p115"/>
          <p:cNvSpPr txBox="1"/>
          <p:nvPr>
            <p:ph idx="1" type="subTitle"/>
          </p:nvPr>
        </p:nvSpPr>
        <p:spPr>
          <a:xfrm>
            <a:off x="5964350" y="2211700"/>
            <a:ext cx="24405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4" name="Google Shape;364;p115"/>
          <p:cNvSpPr txBox="1"/>
          <p:nvPr>
            <p:ph idx="3" type="title"/>
          </p:nvPr>
        </p:nvSpPr>
        <p:spPr>
          <a:xfrm>
            <a:off x="4157088" y="3465525"/>
            <a:ext cx="14544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5" name="Google Shape;365;p115"/>
          <p:cNvSpPr txBox="1"/>
          <p:nvPr>
            <p:ph idx="4" type="subTitle"/>
          </p:nvPr>
        </p:nvSpPr>
        <p:spPr>
          <a:xfrm>
            <a:off x="5964350" y="3465525"/>
            <a:ext cx="24405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3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6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35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17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17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17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17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17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17"/>
          <p:cNvSpPr txBox="1"/>
          <p:nvPr>
            <p:ph type="title"/>
          </p:nvPr>
        </p:nvSpPr>
        <p:spPr>
          <a:xfrm>
            <a:off x="1309450" y="2081675"/>
            <a:ext cx="67464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5" name="Google Shape;375;p117"/>
          <p:cNvSpPr txBox="1"/>
          <p:nvPr>
            <p:ph idx="2" type="title"/>
          </p:nvPr>
        </p:nvSpPr>
        <p:spPr>
          <a:xfrm>
            <a:off x="6066050" y="69188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76" name="Google Shape;376;p117"/>
          <p:cNvSpPr txBox="1"/>
          <p:nvPr>
            <p:ph idx="1" type="subTitle"/>
          </p:nvPr>
        </p:nvSpPr>
        <p:spPr>
          <a:xfrm>
            <a:off x="1309450" y="3731250"/>
            <a:ext cx="67464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77" name="Google Shape;377;p117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7_1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18"/>
          <p:cNvSpPr/>
          <p:nvPr/>
        </p:nvSpPr>
        <p:spPr>
          <a:xfrm flipH="1" rot="9339447">
            <a:off x="-5157706" y="21951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8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8"/>
          <p:cNvSpPr/>
          <p:nvPr/>
        </p:nvSpPr>
        <p:spPr>
          <a:xfrm rot="649785">
            <a:off x="6848027" y="-2440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8"/>
          <p:cNvSpPr/>
          <p:nvPr/>
        </p:nvSpPr>
        <p:spPr>
          <a:xfrm rot="813319">
            <a:off x="-4299402" y="-47175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18"/>
          <p:cNvSpPr/>
          <p:nvPr/>
        </p:nvSpPr>
        <p:spPr>
          <a:xfrm rot="9089871">
            <a:off x="7049951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8"/>
          <p:cNvSpPr/>
          <p:nvPr/>
        </p:nvSpPr>
        <p:spPr>
          <a:xfrm rot="-576017">
            <a:off x="-4825529" y="-672274"/>
            <a:ext cx="7826074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18"/>
          <p:cNvSpPr txBox="1"/>
          <p:nvPr>
            <p:ph type="title"/>
          </p:nvPr>
        </p:nvSpPr>
        <p:spPr>
          <a:xfrm>
            <a:off x="721076" y="19322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6" name="Google Shape;386;p118"/>
          <p:cNvSpPr txBox="1"/>
          <p:nvPr>
            <p:ph idx="1" type="subTitle"/>
          </p:nvPr>
        </p:nvSpPr>
        <p:spPr>
          <a:xfrm>
            <a:off x="721125" y="22879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87" name="Google Shape;387;p118"/>
          <p:cNvSpPr txBox="1"/>
          <p:nvPr>
            <p:ph idx="2" type="title"/>
          </p:nvPr>
        </p:nvSpPr>
        <p:spPr>
          <a:xfrm>
            <a:off x="721076" y="38410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8" name="Google Shape;388;p118"/>
          <p:cNvSpPr txBox="1"/>
          <p:nvPr>
            <p:ph idx="3" type="subTitle"/>
          </p:nvPr>
        </p:nvSpPr>
        <p:spPr>
          <a:xfrm>
            <a:off x="721100" y="41967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89" name="Google Shape;389;p118"/>
          <p:cNvSpPr txBox="1"/>
          <p:nvPr>
            <p:ph idx="4" type="title"/>
          </p:nvPr>
        </p:nvSpPr>
        <p:spPr>
          <a:xfrm>
            <a:off x="3458376" y="19322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0" name="Google Shape;390;p118"/>
          <p:cNvSpPr txBox="1"/>
          <p:nvPr>
            <p:ph idx="5" type="subTitle"/>
          </p:nvPr>
        </p:nvSpPr>
        <p:spPr>
          <a:xfrm>
            <a:off x="3458425" y="22879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1" name="Google Shape;391;p118"/>
          <p:cNvSpPr txBox="1"/>
          <p:nvPr>
            <p:ph idx="6" type="title"/>
          </p:nvPr>
        </p:nvSpPr>
        <p:spPr>
          <a:xfrm>
            <a:off x="3458376" y="38410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2" name="Google Shape;392;p118"/>
          <p:cNvSpPr txBox="1"/>
          <p:nvPr>
            <p:ph idx="7" type="subTitle"/>
          </p:nvPr>
        </p:nvSpPr>
        <p:spPr>
          <a:xfrm>
            <a:off x="3458400" y="41967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3" name="Google Shape;393;p118"/>
          <p:cNvSpPr txBox="1"/>
          <p:nvPr>
            <p:ph idx="8" type="title"/>
          </p:nvPr>
        </p:nvSpPr>
        <p:spPr>
          <a:xfrm>
            <a:off x="6195726" y="19322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4" name="Google Shape;394;p118"/>
          <p:cNvSpPr txBox="1"/>
          <p:nvPr>
            <p:ph idx="9" type="subTitle"/>
          </p:nvPr>
        </p:nvSpPr>
        <p:spPr>
          <a:xfrm>
            <a:off x="6195775" y="22879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5" name="Google Shape;395;p118"/>
          <p:cNvSpPr txBox="1"/>
          <p:nvPr>
            <p:ph idx="13" type="title"/>
          </p:nvPr>
        </p:nvSpPr>
        <p:spPr>
          <a:xfrm>
            <a:off x="6195726" y="3841025"/>
            <a:ext cx="22272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6" name="Google Shape;396;p118"/>
          <p:cNvSpPr txBox="1"/>
          <p:nvPr>
            <p:ph idx="14" type="subTitle"/>
          </p:nvPr>
        </p:nvSpPr>
        <p:spPr>
          <a:xfrm>
            <a:off x="6195750" y="4196700"/>
            <a:ext cx="2227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7" name="Google Shape;397;p118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CUSTOM_27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19"/>
          <p:cNvSpPr/>
          <p:nvPr/>
        </p:nvSpPr>
        <p:spPr>
          <a:xfrm rot="-9339447">
            <a:off x="6847042" y="29704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19"/>
          <p:cNvSpPr/>
          <p:nvPr/>
        </p:nvSpPr>
        <p:spPr>
          <a:xfrm flipH="1" rot="10285603">
            <a:off x="-5277715" y="-246410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19"/>
          <p:cNvSpPr/>
          <p:nvPr/>
        </p:nvSpPr>
        <p:spPr>
          <a:xfrm flipH="1" rot="-649785">
            <a:off x="-4089159" y="1056050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19"/>
          <p:cNvSpPr/>
          <p:nvPr/>
        </p:nvSpPr>
        <p:spPr>
          <a:xfrm flipH="1" rot="-813319">
            <a:off x="7695609" y="-35221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19"/>
          <p:cNvSpPr/>
          <p:nvPr/>
        </p:nvSpPr>
        <p:spPr>
          <a:xfrm flipH="1" rot="-9089871">
            <a:off x="-5596635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19"/>
          <p:cNvSpPr/>
          <p:nvPr/>
        </p:nvSpPr>
        <p:spPr>
          <a:xfrm flipH="1" rot="1476017">
            <a:off x="6812373" y="775527"/>
            <a:ext cx="7826071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19"/>
          <p:cNvSpPr txBox="1"/>
          <p:nvPr>
            <p:ph type="title"/>
          </p:nvPr>
        </p:nvSpPr>
        <p:spPr>
          <a:xfrm>
            <a:off x="1242888" y="1932225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6" name="Google Shape;406;p119"/>
          <p:cNvSpPr txBox="1"/>
          <p:nvPr>
            <p:ph idx="1" type="subTitle"/>
          </p:nvPr>
        </p:nvSpPr>
        <p:spPr>
          <a:xfrm>
            <a:off x="1242930" y="2287900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07" name="Google Shape;407;p119"/>
          <p:cNvSpPr txBox="1"/>
          <p:nvPr>
            <p:ph idx="2" type="title"/>
          </p:nvPr>
        </p:nvSpPr>
        <p:spPr>
          <a:xfrm>
            <a:off x="1242889" y="3588576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8" name="Google Shape;408;p119"/>
          <p:cNvSpPr txBox="1"/>
          <p:nvPr>
            <p:ph idx="3" type="subTitle"/>
          </p:nvPr>
        </p:nvSpPr>
        <p:spPr>
          <a:xfrm>
            <a:off x="1242909" y="3944251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09" name="Google Shape;409;p119"/>
          <p:cNvSpPr txBox="1"/>
          <p:nvPr>
            <p:ph idx="4" type="title"/>
          </p:nvPr>
        </p:nvSpPr>
        <p:spPr>
          <a:xfrm>
            <a:off x="3973163" y="1932225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119"/>
          <p:cNvSpPr txBox="1"/>
          <p:nvPr>
            <p:ph idx="5" type="subTitle"/>
          </p:nvPr>
        </p:nvSpPr>
        <p:spPr>
          <a:xfrm>
            <a:off x="3973205" y="2287900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1" name="Google Shape;411;p119"/>
          <p:cNvSpPr txBox="1"/>
          <p:nvPr>
            <p:ph idx="6" type="title"/>
          </p:nvPr>
        </p:nvSpPr>
        <p:spPr>
          <a:xfrm>
            <a:off x="3973164" y="3588576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119"/>
          <p:cNvSpPr txBox="1"/>
          <p:nvPr>
            <p:ph idx="7" type="subTitle"/>
          </p:nvPr>
        </p:nvSpPr>
        <p:spPr>
          <a:xfrm>
            <a:off x="3973184" y="3944251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3" name="Google Shape;413;p119"/>
          <p:cNvSpPr txBox="1"/>
          <p:nvPr>
            <p:ph idx="8" type="title"/>
          </p:nvPr>
        </p:nvSpPr>
        <p:spPr>
          <a:xfrm>
            <a:off x="6703489" y="1932225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119"/>
          <p:cNvSpPr txBox="1"/>
          <p:nvPr>
            <p:ph idx="9" type="subTitle"/>
          </p:nvPr>
        </p:nvSpPr>
        <p:spPr>
          <a:xfrm>
            <a:off x="6703530" y="2287900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5" name="Google Shape;415;p119"/>
          <p:cNvSpPr txBox="1"/>
          <p:nvPr>
            <p:ph idx="13" type="title"/>
          </p:nvPr>
        </p:nvSpPr>
        <p:spPr>
          <a:xfrm>
            <a:off x="6703489" y="3588576"/>
            <a:ext cx="18747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6" name="Google Shape;416;p119"/>
          <p:cNvSpPr txBox="1"/>
          <p:nvPr>
            <p:ph idx="14" type="subTitle"/>
          </p:nvPr>
        </p:nvSpPr>
        <p:spPr>
          <a:xfrm>
            <a:off x="6703509" y="3944251"/>
            <a:ext cx="187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7" name="Google Shape;417;p119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20"/>
          <p:cNvSpPr/>
          <p:nvPr/>
        </p:nvSpPr>
        <p:spPr>
          <a:xfrm flipH="1" rot="-813319">
            <a:off x="4432698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20"/>
          <p:cNvSpPr/>
          <p:nvPr/>
        </p:nvSpPr>
        <p:spPr>
          <a:xfrm rot="649785">
            <a:off x="-1816445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20"/>
          <p:cNvSpPr/>
          <p:nvPr/>
        </p:nvSpPr>
        <p:spPr>
          <a:xfrm flipH="1">
            <a:off x="620870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20"/>
          <p:cNvSpPr/>
          <p:nvPr/>
        </p:nvSpPr>
        <p:spPr>
          <a:xfrm flipH="1" rot="-8823147">
            <a:off x="5492915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20"/>
          <p:cNvSpPr/>
          <p:nvPr/>
        </p:nvSpPr>
        <p:spPr>
          <a:xfrm flipH="1">
            <a:off x="-2254122" y="-142500"/>
            <a:ext cx="4935815" cy="3769836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20"/>
          <p:cNvSpPr/>
          <p:nvPr/>
        </p:nvSpPr>
        <p:spPr>
          <a:xfrm flipH="1" rot="-649785">
            <a:off x="3942880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20"/>
          <p:cNvSpPr/>
          <p:nvPr/>
        </p:nvSpPr>
        <p:spPr>
          <a:xfrm flipH="1" rot="-1244193">
            <a:off x="-2695083" y="-777268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20"/>
          <p:cNvSpPr/>
          <p:nvPr/>
        </p:nvSpPr>
        <p:spPr>
          <a:xfrm flipH="1" rot="9555807">
            <a:off x="7511217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20"/>
          <p:cNvSpPr txBox="1"/>
          <p:nvPr>
            <p:ph type="title"/>
          </p:nvPr>
        </p:nvSpPr>
        <p:spPr>
          <a:xfrm>
            <a:off x="1796850" y="1301800"/>
            <a:ext cx="55503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21"/>
          <p:cNvSpPr/>
          <p:nvPr/>
        </p:nvSpPr>
        <p:spPr>
          <a:xfrm rot="-10285629">
            <a:off x="6057524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21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21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21"/>
          <p:cNvSpPr/>
          <p:nvPr/>
        </p:nvSpPr>
        <p:spPr>
          <a:xfrm rot="9405665">
            <a:off x="-5036390" y="19320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21"/>
          <p:cNvSpPr/>
          <p:nvPr/>
        </p:nvSpPr>
        <p:spPr>
          <a:xfrm rot="-1478505">
            <a:off x="-435239" y="-2304911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21"/>
          <p:cNvSpPr/>
          <p:nvPr/>
        </p:nvSpPr>
        <p:spPr>
          <a:xfrm flipH="1" rot="9555841">
            <a:off x="80422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21"/>
          <p:cNvSpPr txBox="1"/>
          <p:nvPr>
            <p:ph type="title"/>
          </p:nvPr>
        </p:nvSpPr>
        <p:spPr>
          <a:xfrm>
            <a:off x="1465625" y="162742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121"/>
          <p:cNvSpPr txBox="1"/>
          <p:nvPr>
            <p:ph idx="1" type="subTitle"/>
          </p:nvPr>
        </p:nvSpPr>
        <p:spPr>
          <a:xfrm>
            <a:off x="1465675" y="208760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7" name="Google Shape;437;p121"/>
          <p:cNvSpPr txBox="1"/>
          <p:nvPr>
            <p:ph idx="2" type="title"/>
          </p:nvPr>
        </p:nvSpPr>
        <p:spPr>
          <a:xfrm>
            <a:off x="1465625" y="266545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121"/>
          <p:cNvSpPr txBox="1"/>
          <p:nvPr>
            <p:ph idx="3" type="subTitle"/>
          </p:nvPr>
        </p:nvSpPr>
        <p:spPr>
          <a:xfrm>
            <a:off x="1465675" y="312462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9" name="Google Shape;439;p121"/>
          <p:cNvSpPr txBox="1"/>
          <p:nvPr>
            <p:ph idx="4" type="title"/>
          </p:nvPr>
        </p:nvSpPr>
        <p:spPr>
          <a:xfrm>
            <a:off x="1465625" y="370347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0" name="Google Shape;440;p121"/>
          <p:cNvSpPr txBox="1"/>
          <p:nvPr>
            <p:ph idx="5" type="subTitle"/>
          </p:nvPr>
        </p:nvSpPr>
        <p:spPr>
          <a:xfrm>
            <a:off x="1465675" y="416265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1" name="Google Shape;441;p121"/>
          <p:cNvSpPr txBox="1"/>
          <p:nvPr>
            <p:ph idx="6" type="title"/>
          </p:nvPr>
        </p:nvSpPr>
        <p:spPr>
          <a:xfrm>
            <a:off x="5348850" y="162742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2" name="Google Shape;442;p121"/>
          <p:cNvSpPr txBox="1"/>
          <p:nvPr>
            <p:ph idx="7" type="subTitle"/>
          </p:nvPr>
        </p:nvSpPr>
        <p:spPr>
          <a:xfrm>
            <a:off x="5348900" y="208760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3" name="Google Shape;443;p121"/>
          <p:cNvSpPr txBox="1"/>
          <p:nvPr>
            <p:ph idx="8" type="title"/>
          </p:nvPr>
        </p:nvSpPr>
        <p:spPr>
          <a:xfrm>
            <a:off x="5348850" y="266545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4" name="Google Shape;444;p121"/>
          <p:cNvSpPr txBox="1"/>
          <p:nvPr>
            <p:ph idx="9" type="subTitle"/>
          </p:nvPr>
        </p:nvSpPr>
        <p:spPr>
          <a:xfrm>
            <a:off x="5348900" y="312462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5" name="Google Shape;445;p121"/>
          <p:cNvSpPr txBox="1"/>
          <p:nvPr>
            <p:ph idx="13" type="title"/>
          </p:nvPr>
        </p:nvSpPr>
        <p:spPr>
          <a:xfrm>
            <a:off x="5348850" y="3703475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6" name="Google Shape;446;p121"/>
          <p:cNvSpPr txBox="1"/>
          <p:nvPr>
            <p:ph idx="14" type="subTitle"/>
          </p:nvPr>
        </p:nvSpPr>
        <p:spPr>
          <a:xfrm>
            <a:off x="5348900" y="4162650"/>
            <a:ext cx="2746500" cy="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7" name="Google Shape;447;p121"/>
          <p:cNvSpPr txBox="1"/>
          <p:nvPr>
            <p:ph idx="15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8_1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22"/>
          <p:cNvSpPr/>
          <p:nvPr/>
        </p:nvSpPr>
        <p:spPr>
          <a:xfrm rot="-3394465">
            <a:off x="-2929870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22"/>
          <p:cNvSpPr/>
          <p:nvPr/>
        </p:nvSpPr>
        <p:spPr>
          <a:xfrm flipH="1">
            <a:off x="-4081962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22"/>
          <p:cNvSpPr/>
          <p:nvPr/>
        </p:nvSpPr>
        <p:spPr>
          <a:xfrm flipH="1" rot="-3952094">
            <a:off x="-395440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22"/>
          <p:cNvSpPr/>
          <p:nvPr/>
        </p:nvSpPr>
        <p:spPr>
          <a:xfrm rot="649760">
            <a:off x="-3199069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22"/>
          <p:cNvSpPr/>
          <p:nvPr/>
        </p:nvSpPr>
        <p:spPr>
          <a:xfrm flipH="1" rot="-813319">
            <a:off x="4926200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22"/>
          <p:cNvSpPr/>
          <p:nvPr/>
        </p:nvSpPr>
        <p:spPr>
          <a:xfrm flipH="1" rot="10285603">
            <a:off x="6080701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22"/>
          <p:cNvSpPr/>
          <p:nvPr/>
        </p:nvSpPr>
        <p:spPr>
          <a:xfrm flipH="1" rot="7426355">
            <a:off x="658205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22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7" name="Google Shape;457;p122"/>
          <p:cNvSpPr txBox="1"/>
          <p:nvPr>
            <p:ph idx="2" type="title"/>
          </p:nvPr>
        </p:nvSpPr>
        <p:spPr>
          <a:xfrm>
            <a:off x="872476" y="1425413"/>
            <a:ext cx="230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8" name="Google Shape;458;p122"/>
          <p:cNvSpPr txBox="1"/>
          <p:nvPr>
            <p:ph idx="1" type="subTitle"/>
          </p:nvPr>
        </p:nvSpPr>
        <p:spPr>
          <a:xfrm>
            <a:off x="872475" y="3674675"/>
            <a:ext cx="23052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59" name="Google Shape;459;p122"/>
          <p:cNvSpPr txBox="1"/>
          <p:nvPr>
            <p:ph idx="3" type="title"/>
          </p:nvPr>
        </p:nvSpPr>
        <p:spPr>
          <a:xfrm>
            <a:off x="3498100" y="1425413"/>
            <a:ext cx="214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0" name="Google Shape;460;p122"/>
          <p:cNvSpPr txBox="1"/>
          <p:nvPr>
            <p:ph idx="4" type="subTitle"/>
          </p:nvPr>
        </p:nvSpPr>
        <p:spPr>
          <a:xfrm>
            <a:off x="3498101" y="3674675"/>
            <a:ext cx="21477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61" name="Google Shape;461;p122"/>
          <p:cNvSpPr txBox="1"/>
          <p:nvPr>
            <p:ph idx="5" type="title"/>
          </p:nvPr>
        </p:nvSpPr>
        <p:spPr>
          <a:xfrm>
            <a:off x="5966121" y="1425413"/>
            <a:ext cx="2305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2" name="Google Shape;462;p122"/>
          <p:cNvSpPr txBox="1"/>
          <p:nvPr>
            <p:ph idx="6" type="subTitle"/>
          </p:nvPr>
        </p:nvSpPr>
        <p:spPr>
          <a:xfrm>
            <a:off x="5966125" y="3674675"/>
            <a:ext cx="23055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63" name="Google Shape;463;p122"/>
          <p:cNvSpPr txBox="1"/>
          <p:nvPr>
            <p:ph idx="7" type="title"/>
          </p:nvPr>
        </p:nvSpPr>
        <p:spPr>
          <a:xfrm>
            <a:off x="1573073" y="2523644"/>
            <a:ext cx="8982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64" name="Google Shape;464;p122"/>
          <p:cNvSpPr txBox="1"/>
          <p:nvPr>
            <p:ph idx="8" type="title"/>
          </p:nvPr>
        </p:nvSpPr>
        <p:spPr>
          <a:xfrm>
            <a:off x="4123139" y="2518934"/>
            <a:ext cx="8982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65" name="Google Shape;465;p122"/>
          <p:cNvSpPr txBox="1"/>
          <p:nvPr>
            <p:ph idx="9" type="title"/>
          </p:nvPr>
        </p:nvSpPr>
        <p:spPr>
          <a:xfrm>
            <a:off x="6672769" y="2523644"/>
            <a:ext cx="8982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30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23"/>
          <p:cNvSpPr/>
          <p:nvPr/>
        </p:nvSpPr>
        <p:spPr>
          <a:xfrm rot="7405535">
            <a:off x="3401384" y="-41810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23"/>
          <p:cNvSpPr/>
          <p:nvPr/>
        </p:nvSpPr>
        <p:spPr>
          <a:xfrm flipH="1" rot="10800000">
            <a:off x="6191327" y="657454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23"/>
          <p:cNvSpPr/>
          <p:nvPr/>
        </p:nvSpPr>
        <p:spPr>
          <a:xfrm flipH="1" rot="6847906">
            <a:off x="5303136" y="1964597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23"/>
          <p:cNvSpPr/>
          <p:nvPr/>
        </p:nvSpPr>
        <p:spPr>
          <a:xfrm rot="-10150240">
            <a:off x="7399442" y="4033234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23"/>
          <p:cNvSpPr/>
          <p:nvPr/>
        </p:nvSpPr>
        <p:spPr>
          <a:xfrm flipH="1" rot="9986681">
            <a:off x="-2153452" y="2195519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23"/>
          <p:cNvSpPr/>
          <p:nvPr/>
        </p:nvSpPr>
        <p:spPr>
          <a:xfrm flipH="1" rot="-514397">
            <a:off x="-4377604" y="-371435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23"/>
          <p:cNvSpPr/>
          <p:nvPr/>
        </p:nvSpPr>
        <p:spPr>
          <a:xfrm flipH="1" rot="-3373645">
            <a:off x="-5233242" y="79968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23"/>
          <p:cNvSpPr txBox="1"/>
          <p:nvPr>
            <p:ph type="title"/>
          </p:nvPr>
        </p:nvSpPr>
        <p:spPr>
          <a:xfrm>
            <a:off x="872476" y="2613288"/>
            <a:ext cx="230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5" name="Google Shape;475;p123"/>
          <p:cNvSpPr txBox="1"/>
          <p:nvPr>
            <p:ph idx="1" type="subTitle"/>
          </p:nvPr>
        </p:nvSpPr>
        <p:spPr>
          <a:xfrm>
            <a:off x="872475" y="2979000"/>
            <a:ext cx="23052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76" name="Google Shape;476;p123"/>
          <p:cNvSpPr txBox="1"/>
          <p:nvPr>
            <p:ph idx="2" type="title"/>
          </p:nvPr>
        </p:nvSpPr>
        <p:spPr>
          <a:xfrm>
            <a:off x="3498100" y="2613288"/>
            <a:ext cx="214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7" name="Google Shape;477;p123"/>
          <p:cNvSpPr txBox="1"/>
          <p:nvPr>
            <p:ph idx="3" type="subTitle"/>
          </p:nvPr>
        </p:nvSpPr>
        <p:spPr>
          <a:xfrm>
            <a:off x="3498101" y="2979000"/>
            <a:ext cx="21477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78" name="Google Shape;478;p123"/>
          <p:cNvSpPr txBox="1"/>
          <p:nvPr>
            <p:ph idx="4" type="title"/>
          </p:nvPr>
        </p:nvSpPr>
        <p:spPr>
          <a:xfrm>
            <a:off x="5966121" y="2613288"/>
            <a:ext cx="2305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9" name="Google Shape;479;p123"/>
          <p:cNvSpPr txBox="1"/>
          <p:nvPr>
            <p:ph idx="5" type="subTitle"/>
          </p:nvPr>
        </p:nvSpPr>
        <p:spPr>
          <a:xfrm>
            <a:off x="5966125" y="2979000"/>
            <a:ext cx="23055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0" name="Google Shape;480;p123"/>
          <p:cNvSpPr txBox="1"/>
          <p:nvPr>
            <p:ph idx="6" type="title"/>
          </p:nvPr>
        </p:nvSpPr>
        <p:spPr>
          <a:xfrm>
            <a:off x="1407025" y="1529650"/>
            <a:ext cx="12303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81" name="Google Shape;481;p123"/>
          <p:cNvSpPr txBox="1"/>
          <p:nvPr>
            <p:ph idx="7" type="title"/>
          </p:nvPr>
        </p:nvSpPr>
        <p:spPr>
          <a:xfrm>
            <a:off x="3957087" y="1524925"/>
            <a:ext cx="12303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82" name="Google Shape;482;p123"/>
          <p:cNvSpPr txBox="1"/>
          <p:nvPr>
            <p:ph idx="8" type="title"/>
          </p:nvPr>
        </p:nvSpPr>
        <p:spPr>
          <a:xfrm>
            <a:off x="6506727" y="1529650"/>
            <a:ext cx="12303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24"/>
          <p:cNvSpPr/>
          <p:nvPr/>
        </p:nvSpPr>
        <p:spPr>
          <a:xfrm rot="-10285629">
            <a:off x="5066449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24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019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24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24"/>
          <p:cNvSpPr/>
          <p:nvPr/>
        </p:nvSpPr>
        <p:spPr>
          <a:xfrm rot="9405665">
            <a:off x="-4305365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24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24"/>
          <p:cNvSpPr/>
          <p:nvPr/>
        </p:nvSpPr>
        <p:spPr>
          <a:xfrm flipH="1" rot="9555841">
            <a:off x="70234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24"/>
          <p:cNvSpPr txBox="1"/>
          <p:nvPr>
            <p:ph hasCustomPrompt="1" type="title"/>
          </p:nvPr>
        </p:nvSpPr>
        <p:spPr>
          <a:xfrm>
            <a:off x="1248600" y="1528200"/>
            <a:ext cx="6646800" cy="15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91" name="Google Shape;491;p124"/>
          <p:cNvSpPr txBox="1"/>
          <p:nvPr>
            <p:ph idx="1" type="subTitle"/>
          </p:nvPr>
        </p:nvSpPr>
        <p:spPr>
          <a:xfrm>
            <a:off x="1248450" y="3114175"/>
            <a:ext cx="66468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25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25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25"/>
          <p:cNvSpPr/>
          <p:nvPr/>
        </p:nvSpPr>
        <p:spPr>
          <a:xfrm>
            <a:off x="531517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25"/>
          <p:cNvSpPr/>
          <p:nvPr/>
        </p:nvSpPr>
        <p:spPr>
          <a:xfrm rot="3406877">
            <a:off x="3098060" y="-32126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25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25"/>
          <p:cNvSpPr/>
          <p:nvPr/>
        </p:nvSpPr>
        <p:spPr>
          <a:xfrm rot="-10285603">
            <a:off x="-4701904" y="288969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25"/>
          <p:cNvSpPr txBox="1"/>
          <p:nvPr>
            <p:ph type="title"/>
          </p:nvPr>
        </p:nvSpPr>
        <p:spPr>
          <a:xfrm>
            <a:off x="723300" y="751975"/>
            <a:ext cx="46968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00" name="Google Shape;500;p125"/>
          <p:cNvSpPr txBox="1"/>
          <p:nvPr>
            <p:ph idx="1" type="subTitle"/>
          </p:nvPr>
        </p:nvSpPr>
        <p:spPr>
          <a:xfrm>
            <a:off x="723300" y="2038177"/>
            <a:ext cx="46968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501" name="Google Shape;501;p125"/>
          <p:cNvSpPr txBox="1"/>
          <p:nvPr>
            <p:ph idx="2" type="title"/>
          </p:nvPr>
        </p:nvSpPr>
        <p:spPr>
          <a:xfrm>
            <a:off x="723300" y="2598825"/>
            <a:ext cx="4696800" cy="132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02" name="Google Shape;502;p125"/>
          <p:cNvSpPr txBox="1"/>
          <p:nvPr>
            <p:ph idx="3" type="subTitle"/>
          </p:nvPr>
        </p:nvSpPr>
        <p:spPr>
          <a:xfrm>
            <a:off x="723300" y="3889928"/>
            <a:ext cx="46968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29"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26"/>
          <p:cNvSpPr/>
          <p:nvPr/>
        </p:nvSpPr>
        <p:spPr>
          <a:xfrm flipH="1" rot="-813319">
            <a:off x="4461871" y="-38204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26"/>
          <p:cNvSpPr/>
          <p:nvPr/>
        </p:nvSpPr>
        <p:spPr>
          <a:xfrm rot="-3394465">
            <a:off x="-4415599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126"/>
          <p:cNvSpPr/>
          <p:nvPr/>
        </p:nvSpPr>
        <p:spPr>
          <a:xfrm flipH="1">
            <a:off x="-3718816" y="-232974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26"/>
          <p:cNvSpPr/>
          <p:nvPr/>
        </p:nvSpPr>
        <p:spPr>
          <a:xfrm flipH="1" rot="-3406877">
            <a:off x="4741603" y="2701799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126"/>
          <p:cNvSpPr/>
          <p:nvPr/>
        </p:nvSpPr>
        <p:spPr>
          <a:xfrm rot="649760">
            <a:off x="-3160798" y="3729042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2156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26"/>
          <p:cNvSpPr/>
          <p:nvPr/>
        </p:nvSpPr>
        <p:spPr>
          <a:xfrm flipH="1" rot="10285603">
            <a:off x="4594972" y="288969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126"/>
          <p:cNvSpPr txBox="1"/>
          <p:nvPr>
            <p:ph type="title"/>
          </p:nvPr>
        </p:nvSpPr>
        <p:spPr>
          <a:xfrm>
            <a:off x="2223600" y="539500"/>
            <a:ext cx="46968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11" name="Google Shape;511;p126"/>
          <p:cNvSpPr txBox="1"/>
          <p:nvPr>
            <p:ph idx="1" type="subTitle"/>
          </p:nvPr>
        </p:nvSpPr>
        <p:spPr>
          <a:xfrm>
            <a:off x="2223600" y="1437838"/>
            <a:ext cx="46968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512" name="Google Shape;512;p126"/>
          <p:cNvSpPr txBox="1"/>
          <p:nvPr>
            <p:ph idx="2" type="title"/>
          </p:nvPr>
        </p:nvSpPr>
        <p:spPr>
          <a:xfrm>
            <a:off x="2223600" y="3354350"/>
            <a:ext cx="46968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13" name="Google Shape;513;p126"/>
          <p:cNvSpPr txBox="1"/>
          <p:nvPr>
            <p:ph idx="3" type="subTitle"/>
          </p:nvPr>
        </p:nvSpPr>
        <p:spPr>
          <a:xfrm>
            <a:off x="2223600" y="4257426"/>
            <a:ext cx="46968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514" name="Google Shape;514;p126"/>
          <p:cNvSpPr txBox="1"/>
          <p:nvPr>
            <p:ph idx="4" type="title"/>
          </p:nvPr>
        </p:nvSpPr>
        <p:spPr>
          <a:xfrm>
            <a:off x="2223600" y="1944550"/>
            <a:ext cx="46968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15" name="Google Shape;515;p126"/>
          <p:cNvSpPr txBox="1"/>
          <p:nvPr>
            <p:ph idx="5" type="subTitle"/>
          </p:nvPr>
        </p:nvSpPr>
        <p:spPr>
          <a:xfrm>
            <a:off x="2223600" y="2847626"/>
            <a:ext cx="46968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27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18" name="Google Shape;518;p127"/>
          <p:cNvSpPr txBox="1"/>
          <p:nvPr>
            <p:ph type="title"/>
          </p:nvPr>
        </p:nvSpPr>
        <p:spPr>
          <a:xfrm>
            <a:off x="723300" y="1315950"/>
            <a:ext cx="2771700" cy="25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28"/>
          <p:cNvSpPr/>
          <p:nvPr/>
        </p:nvSpPr>
        <p:spPr>
          <a:xfrm flipH="1" rot="-813319">
            <a:off x="4432698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28"/>
          <p:cNvSpPr/>
          <p:nvPr/>
        </p:nvSpPr>
        <p:spPr>
          <a:xfrm rot="649785">
            <a:off x="-1816445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28"/>
          <p:cNvSpPr/>
          <p:nvPr/>
        </p:nvSpPr>
        <p:spPr>
          <a:xfrm flipH="1">
            <a:off x="620870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28"/>
          <p:cNvSpPr/>
          <p:nvPr/>
        </p:nvSpPr>
        <p:spPr>
          <a:xfrm flipH="1" rot="-8823147">
            <a:off x="5804215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28"/>
          <p:cNvSpPr/>
          <p:nvPr/>
        </p:nvSpPr>
        <p:spPr>
          <a:xfrm flipH="1" rot="8100000">
            <a:off x="-2522993" y="494176"/>
            <a:ext cx="4935837" cy="3769884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3137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28"/>
          <p:cNvSpPr/>
          <p:nvPr/>
        </p:nvSpPr>
        <p:spPr>
          <a:xfrm flipH="1" rot="-649785">
            <a:off x="3942880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28"/>
          <p:cNvSpPr/>
          <p:nvPr/>
        </p:nvSpPr>
        <p:spPr>
          <a:xfrm flipH="1" rot="-2128845">
            <a:off x="-1704639" y="-1767729"/>
            <a:ext cx="7826192" cy="287789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28"/>
          <p:cNvSpPr txBox="1"/>
          <p:nvPr>
            <p:ph type="title"/>
          </p:nvPr>
        </p:nvSpPr>
        <p:spPr>
          <a:xfrm>
            <a:off x="1276650" y="438900"/>
            <a:ext cx="65907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8" name="Google Shape;528;p128"/>
          <p:cNvSpPr txBox="1"/>
          <p:nvPr>
            <p:ph idx="1" type="subTitle"/>
          </p:nvPr>
        </p:nvSpPr>
        <p:spPr>
          <a:xfrm>
            <a:off x="2854650" y="1652972"/>
            <a:ext cx="34347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29" name="Google Shape;529;p128"/>
          <p:cNvSpPr/>
          <p:nvPr/>
        </p:nvSpPr>
        <p:spPr>
          <a:xfrm flipH="1" rot="9555807">
            <a:off x="7660042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28"/>
          <p:cNvSpPr txBox="1"/>
          <p:nvPr/>
        </p:nvSpPr>
        <p:spPr>
          <a:xfrm>
            <a:off x="1672100" y="3967300"/>
            <a:ext cx="58068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CREDITS: This presentation template was created by </a:t>
            </a:r>
            <a:r>
              <a:rPr b="1" i="0" lang="en" sz="1000" u="none" cap="none" strike="noStrike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0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includes icons, infographics &amp; images by</a:t>
            </a:r>
            <a:r>
              <a:rPr b="1" i="0" lang="en" sz="10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b="1" i="0" lang="en" sz="1000" u="none" cap="none" strike="noStrike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i="0" sz="1000" u="none" cap="none" strike="noStrike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35"/>
          <p:cNvSpPr/>
          <p:nvPr/>
        </p:nvSpPr>
        <p:spPr>
          <a:xfrm rot="813319">
            <a:off x="-704002" y="2342077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431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135"/>
          <p:cNvSpPr/>
          <p:nvPr/>
        </p:nvSpPr>
        <p:spPr>
          <a:xfrm rot="-5553048">
            <a:off x="-3421688" y="1600648"/>
            <a:ext cx="5990367" cy="5613156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AC9078">
              <a:alpha val="4705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35"/>
          <p:cNvSpPr/>
          <p:nvPr/>
        </p:nvSpPr>
        <p:spPr>
          <a:xfrm flipH="1" rot="-1460553">
            <a:off x="6702382" y="-661835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35"/>
          <p:cNvSpPr/>
          <p:nvPr/>
        </p:nvSpPr>
        <p:spPr>
          <a:xfrm rot="3657786">
            <a:off x="7243056" y="893138"/>
            <a:ext cx="4558957" cy="1365879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09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35"/>
          <p:cNvSpPr/>
          <p:nvPr/>
        </p:nvSpPr>
        <p:spPr>
          <a:xfrm rot="3624623">
            <a:off x="5761668" y="608449"/>
            <a:ext cx="7826028" cy="287783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35"/>
          <p:cNvSpPr txBox="1"/>
          <p:nvPr>
            <p:ph type="title"/>
          </p:nvPr>
        </p:nvSpPr>
        <p:spPr>
          <a:xfrm>
            <a:off x="720000" y="437700"/>
            <a:ext cx="77028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38" name="Google Shape;538;p135"/>
          <p:cNvSpPr txBox="1"/>
          <p:nvPr>
            <p:ph idx="1" type="body"/>
          </p:nvPr>
        </p:nvSpPr>
        <p:spPr>
          <a:xfrm>
            <a:off x="720000" y="1095450"/>
            <a:ext cx="77028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50">
                <a:latin typeface="Manrope"/>
                <a:ea typeface="Manrope"/>
                <a:cs typeface="Manrope"/>
                <a:sym typeface="Manrope"/>
              </a:defRPr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36"/>
          <p:cNvSpPr/>
          <p:nvPr/>
        </p:nvSpPr>
        <p:spPr>
          <a:xfrm flipH="1" rot="3394465">
            <a:off x="5041484" y="22860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3921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36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2745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36"/>
          <p:cNvSpPr/>
          <p:nvPr/>
        </p:nvSpPr>
        <p:spPr>
          <a:xfrm flipH="1" rot="955394">
            <a:off x="1460861" y="-2197712"/>
            <a:ext cx="7826028" cy="287783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36"/>
          <p:cNvSpPr txBox="1"/>
          <p:nvPr>
            <p:ph idx="1" type="body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indent="-31115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/>
        </p:txBody>
      </p:sp>
      <p:sp>
        <p:nvSpPr>
          <p:cNvPr id="544" name="Google Shape;544;p136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5"/>
          <p:cNvSpPr txBox="1"/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b="0" i="0" sz="28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b="0" i="0" sz="3500" u="none" cap="none" strike="noStrik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/>
        </p:txBody>
      </p:sp>
      <p:sp>
        <p:nvSpPr>
          <p:cNvPr id="7" name="Google Shape;7;p85"/>
          <p:cNvSpPr txBox="1"/>
          <p:nvPr>
            <p:ph idx="1" type="body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b="0" i="0" sz="1600" u="none" cap="none" strike="noStrike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"/>
          <p:cNvSpPr txBox="1"/>
          <p:nvPr>
            <p:ph type="ctrTitle"/>
          </p:nvPr>
        </p:nvSpPr>
        <p:spPr>
          <a:xfrm>
            <a:off x="1263475" y="943550"/>
            <a:ext cx="69099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lang="en" sz="2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500"/>
              <a:t>AesthetiQ: </a:t>
            </a:r>
            <a:endParaRPr sz="2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2500"/>
              <a:t>Enhancing Graphic Layout Design via Aesthetic-Aware Preference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Alignment of Multi-modal Large Language Models</a:t>
            </a:r>
            <a:endParaRPr sz="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 sz="3400"/>
          </a:p>
        </p:txBody>
      </p:sp>
      <p:sp>
        <p:nvSpPr>
          <p:cNvPr id="551" name="Google Shape;551;p1"/>
          <p:cNvSpPr txBox="1"/>
          <p:nvPr/>
        </p:nvSpPr>
        <p:spPr>
          <a:xfrm>
            <a:off x="1263475" y="2790427"/>
            <a:ext cx="6909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Sohan Patnaik*, Rishabh Jain*, Balaji Krishnamurthy, Mausoom Sarkar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MDSR Adobe, India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Accepted by CVPR 2025</a:t>
            </a:r>
            <a:endParaRPr b="1"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a6491de313_0_0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Introduction: Layout Generation</a:t>
            </a:r>
            <a:endParaRPr/>
          </a:p>
        </p:txBody>
      </p:sp>
      <p:sp>
        <p:nvSpPr>
          <p:cNvPr id="557" name="Google Shape;557;g3a6491de313_0_0"/>
          <p:cNvSpPr txBox="1"/>
          <p:nvPr/>
        </p:nvSpPr>
        <p:spPr>
          <a:xfrm>
            <a:off x="719925" y="13412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Task: Given a set of design elements (images, text),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predict bounding boxes (x, y, w, h) to compose an aesthetic layou</a:t>
            </a:r>
            <a:r>
              <a:rPr lang="en" sz="1200"/>
              <a:t>t.</a:t>
            </a:r>
            <a:endParaRPr b="0"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8" name="Google Shape;558;g3a6491de313_0_0"/>
          <p:cNvPicPr preferRelativeResize="0"/>
          <p:nvPr/>
        </p:nvPicPr>
        <p:blipFill rotWithShape="1">
          <a:blip r:embed="rId3">
            <a:alphaModFix/>
          </a:blip>
          <a:srcRect b="0" l="0" r="3166" t="8651"/>
          <a:stretch/>
        </p:blipFill>
        <p:spPr>
          <a:xfrm>
            <a:off x="830675" y="2297088"/>
            <a:ext cx="1927775" cy="89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g3a6491de313_0_0"/>
          <p:cNvPicPr preferRelativeResize="0"/>
          <p:nvPr/>
        </p:nvPicPr>
        <p:blipFill rotWithShape="1">
          <a:blip r:embed="rId4">
            <a:alphaModFix/>
          </a:blip>
          <a:srcRect b="0" l="0" r="0" t="6847"/>
          <a:stretch/>
        </p:blipFill>
        <p:spPr>
          <a:xfrm>
            <a:off x="818250" y="3662024"/>
            <a:ext cx="1952625" cy="89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g3a6491de313_0_0"/>
          <p:cNvPicPr preferRelativeResize="0"/>
          <p:nvPr/>
        </p:nvPicPr>
        <p:blipFill rotWithShape="1">
          <a:blip r:embed="rId5">
            <a:alphaModFix/>
          </a:blip>
          <a:srcRect b="0" l="11032" r="0" t="0"/>
          <a:stretch/>
        </p:blipFill>
        <p:spPr>
          <a:xfrm>
            <a:off x="3559200" y="2441125"/>
            <a:ext cx="1254175" cy="19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g3a6491de313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05724" y="2441125"/>
            <a:ext cx="1254175" cy="1970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Introduction</a:t>
            </a:r>
            <a:endParaRPr/>
          </a:p>
        </p:txBody>
      </p:sp>
      <p:sp>
        <p:nvSpPr>
          <p:cNvPr id="567" name="Google Shape;567;p2"/>
          <p:cNvSpPr txBox="1"/>
          <p:nvPr/>
        </p:nvSpPr>
        <p:spPr>
          <a:xfrm>
            <a:off x="678175" y="11475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Diffusion-based Models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LayoutDM, Layout Diffusion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Autoregressive (Transformer-based)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LayoutTransformer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LLM-based model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LayoutNUWA, PosterLLaVa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approaches reduce each element to a coordinate tuple (x, y, w, h)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Trained with Cross-Entropy Loss against a single ground truth layout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Different architectures, but the same fundamental loss function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8" name="Google Shape;568;p2"/>
          <p:cNvSpPr/>
          <p:nvPr/>
        </p:nvSpPr>
        <p:spPr>
          <a:xfrm>
            <a:off x="678175" y="4116375"/>
            <a:ext cx="407700" cy="199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e2ea93e729_1_13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Introduction</a:t>
            </a:r>
            <a:endParaRPr/>
          </a:p>
        </p:txBody>
      </p:sp>
      <p:sp>
        <p:nvSpPr>
          <p:cNvPr id="574" name="Google Shape;574;g3e2ea93e729_1_13"/>
          <p:cNvSpPr txBox="1"/>
          <p:nvPr/>
        </p:nvSpPr>
        <p:spPr>
          <a:xfrm>
            <a:off x="719925" y="1398000"/>
            <a:ext cx="77040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core problem: 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 ground-truth</a:t>
            </a: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many good answers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75" name="Google Shape;575;g3e2ea93e729_1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699" y="1883811"/>
            <a:ext cx="4831050" cy="277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e9aac1f8af_0_14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Introduction</a:t>
            </a:r>
            <a:endParaRPr/>
          </a:p>
        </p:txBody>
      </p:sp>
      <p:sp>
        <p:nvSpPr>
          <p:cNvPr id="581" name="Google Shape;581;g3e9aac1f8af_0_14"/>
          <p:cNvSpPr txBox="1"/>
          <p:nvPr/>
        </p:nvSpPr>
        <p:spPr>
          <a:xfrm>
            <a:off x="719925" y="13980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Drawbacks 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cross-entropy in prediction</a:t>
            </a:r>
            <a:r>
              <a:rPr b="1" i="0" lang="en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Incorrect Penalization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■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Penalizing valid alternatives because coordinates differ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Aesthetic Awareness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■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Geometrically correct ≠ aesthetically pleasing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Loss of Design Semantics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■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Bounding boxes alone can't capture element hierarchy or semantic role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a6491de313_0_26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/>
              <a:t>Introduction</a:t>
            </a:r>
            <a:endParaRPr/>
          </a:p>
        </p:txBody>
      </p:sp>
      <p:sp>
        <p:nvSpPr>
          <p:cNvPr id="587" name="Google Shape;587;g3a6491de313_0_26"/>
          <p:cNvSpPr txBox="1"/>
          <p:nvPr/>
        </p:nvSpPr>
        <p:spPr>
          <a:xfrm>
            <a:off x="719925" y="13980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AAPA (Aesthetic-Aware Preference Alignment)</a:t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Extends Direct Preference Optimization (DPO) to layout generation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MLLM-as-judge ranks layout candidates pairwise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Quality-based data filtering (alignment + overlap heuristics)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a6491de313_0_43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Related Work</a:t>
            </a:r>
            <a:endParaRPr/>
          </a:p>
        </p:txBody>
      </p:sp>
      <p:sp>
        <p:nvSpPr>
          <p:cNvPr id="593" name="Google Shape;593;g3a6491de313_0_43"/>
          <p:cNvSpPr txBox="1"/>
          <p:nvPr/>
        </p:nvSpPr>
        <p:spPr>
          <a:xfrm>
            <a:off x="719925" y="13980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Geometric &amp; Diffusion-Based Models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Rule-based and energy optimization techniques provided a solid baseline but suffered from limited flexibility and rigidity.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GANs and Transformer models (e.g., LayoutTransformer, BLT) successfully captured complex geometric relationships and significantly improved overall layout quality.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Advanced architectures (e.g., CanvasVAE, FlexDM) integrated both image and text features, enabling context-aware and conditional layout generation。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e9aac1f8af_0_41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Related Work</a:t>
            </a:r>
            <a:endParaRPr/>
          </a:p>
        </p:txBody>
      </p:sp>
      <p:sp>
        <p:nvSpPr>
          <p:cNvPr id="599" name="Google Shape;599;g3e9aac1f8af_0_41"/>
          <p:cNvSpPr txBox="1"/>
          <p:nvPr/>
        </p:nvSpPr>
        <p:spPr>
          <a:xfrm>
            <a:off x="719925" y="1398000"/>
            <a:ext cx="7704000" cy="37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LLM-Assisted Layout Generation 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Text-Based LLMs: Treat layouts as structured text (XML/JSON).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■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Forcing visual features into text tokens causes information loss. 	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Multi-modal LLMs (MLLMs): Utilize visual instruction tuning to process visual data directly, solving the text-token issue.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aa5451949d_1_10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</a:t>
            </a:r>
            <a:endParaRPr/>
          </a:p>
        </p:txBody>
      </p:sp>
      <p:sp>
        <p:nvSpPr>
          <p:cNvPr id="605" name="Google Shape;605;g3aa5451949d_1_10"/>
          <p:cNvSpPr txBox="1"/>
          <p:nvPr/>
        </p:nvSpPr>
        <p:spPr>
          <a:xfrm>
            <a:off x="798450" y="1250775"/>
            <a:ext cx="77040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6" name="Google Shape;606;g3aa5451949d_1_10"/>
          <p:cNvSpPr txBox="1"/>
          <p:nvPr/>
        </p:nvSpPr>
        <p:spPr>
          <a:xfrm>
            <a:off x="906900" y="1704975"/>
            <a:ext cx="6755400" cy="28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1</a:t>
            </a: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</a:t>
            </a: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Instruction Tuning: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teach the model basic element placement using CE Loss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2 — Quality Filtering: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Filter candidate layouts by alignment and overlap quality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3 — AAPA: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an AI judge to teach the model to prefer aesthetically better layouts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e9aac1f8af_0_67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1： Instruction Tuning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2" name="Google Shape;612;g3e9aac1f8af_0_67"/>
          <p:cNvSpPr txBox="1"/>
          <p:nvPr/>
        </p:nvSpPr>
        <p:spPr>
          <a:xfrm>
            <a:off x="719925" y="1166700"/>
            <a:ext cx="5868300" cy="3036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13" name="Google Shape;613;g3e9aac1f8af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100" y="2109001"/>
            <a:ext cx="1650158" cy="925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3e9aac1f8af_0_67"/>
          <p:cNvSpPr/>
          <p:nvPr/>
        </p:nvSpPr>
        <p:spPr>
          <a:xfrm>
            <a:off x="2846122" y="1663250"/>
            <a:ext cx="1370400" cy="52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Vision Encoder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15" name="Google Shape;615;g3e9aac1f8af_0_67"/>
          <p:cNvSpPr/>
          <p:nvPr/>
        </p:nvSpPr>
        <p:spPr>
          <a:xfrm>
            <a:off x="2846125" y="3093275"/>
            <a:ext cx="1370400" cy="52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Text</a:t>
            </a:r>
            <a:r>
              <a:rPr lang="en">
                <a:latin typeface="Manrope"/>
                <a:ea typeface="Manrope"/>
                <a:cs typeface="Manrope"/>
                <a:sym typeface="Manrope"/>
              </a:rPr>
              <a:t> Encoder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16" name="Google Shape;616;g3e9aac1f8af_0_67"/>
          <p:cNvSpPr txBox="1"/>
          <p:nvPr/>
        </p:nvSpPr>
        <p:spPr>
          <a:xfrm>
            <a:off x="1730038" y="1586150"/>
            <a:ext cx="12906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Image tokens</a:t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17" name="Google Shape;617;g3e9aac1f8af_0_67"/>
          <p:cNvSpPr txBox="1"/>
          <p:nvPr/>
        </p:nvSpPr>
        <p:spPr>
          <a:xfrm>
            <a:off x="1730050" y="3429625"/>
            <a:ext cx="12906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Text </a:t>
            </a: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tokens</a:t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18" name="Google Shape;618;g3e9aac1f8af_0_67"/>
          <p:cNvSpPr/>
          <p:nvPr/>
        </p:nvSpPr>
        <p:spPr>
          <a:xfrm>
            <a:off x="5388675" y="2355900"/>
            <a:ext cx="1018500" cy="522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LLM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619" name="Google Shape;619;g3e9aac1f8af_0_67"/>
          <p:cNvCxnSpPr>
            <a:stCxn id="613" idx="0"/>
            <a:endCxn id="614" idx="1"/>
          </p:cNvCxnSpPr>
          <p:nvPr/>
        </p:nvCxnSpPr>
        <p:spPr>
          <a:xfrm rot="-5400000">
            <a:off x="2180929" y="1443751"/>
            <a:ext cx="184500" cy="11460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0" name="Google Shape;620;g3e9aac1f8af_0_67"/>
          <p:cNvCxnSpPr>
            <a:stCxn id="613" idx="2"/>
            <a:endCxn id="615" idx="1"/>
          </p:cNvCxnSpPr>
          <p:nvPr/>
        </p:nvCxnSpPr>
        <p:spPr>
          <a:xfrm flipH="1" rot="-5400000">
            <a:off x="2113279" y="2621400"/>
            <a:ext cx="319800" cy="11460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1" name="Google Shape;621;g3e9aac1f8af_0_67"/>
          <p:cNvSpPr/>
          <p:nvPr/>
        </p:nvSpPr>
        <p:spPr>
          <a:xfrm>
            <a:off x="7625325" y="2295150"/>
            <a:ext cx="1370400" cy="643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Manrope"/>
                <a:ea typeface="Manrope"/>
                <a:cs typeface="Manrope"/>
                <a:sym typeface="Manrope"/>
              </a:rPr>
              <a:t>Position tokens per element</a:t>
            </a:r>
            <a:endParaRPr sz="1200"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622" name="Google Shape;622;g3e9aac1f8af_0_67"/>
          <p:cNvCxnSpPr>
            <a:stCxn id="618" idx="3"/>
            <a:endCxn id="621" idx="1"/>
          </p:cNvCxnSpPr>
          <p:nvPr/>
        </p:nvCxnSpPr>
        <p:spPr>
          <a:xfrm>
            <a:off x="6407175" y="2617050"/>
            <a:ext cx="1218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3" name="Google Shape;623;g3e9aac1f8af_0_67"/>
          <p:cNvSpPr txBox="1"/>
          <p:nvPr/>
        </p:nvSpPr>
        <p:spPr>
          <a:xfrm>
            <a:off x="3511125" y="4274100"/>
            <a:ext cx="9702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InternVL</a:t>
            </a:r>
            <a:endParaRPr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4" name="Google Shape;624;g3e9aac1f8af_0_67"/>
          <p:cNvSpPr txBox="1"/>
          <p:nvPr/>
        </p:nvSpPr>
        <p:spPr>
          <a:xfrm>
            <a:off x="5027413" y="1475850"/>
            <a:ext cx="12906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5" name="Google Shape;625;g3e9aac1f8af_0_67"/>
          <p:cNvSpPr txBox="1"/>
          <p:nvPr/>
        </p:nvSpPr>
        <p:spPr>
          <a:xfrm>
            <a:off x="6588213" y="2294550"/>
            <a:ext cx="12906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Output</a:t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26" name="Google Shape;626;g3e9aac1f8af_0_67"/>
          <p:cNvSpPr txBox="1"/>
          <p:nvPr/>
        </p:nvSpPr>
        <p:spPr>
          <a:xfrm>
            <a:off x="7625325" y="3034500"/>
            <a:ext cx="15609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Manrope"/>
                <a:ea typeface="Manrope"/>
                <a:cs typeface="Manrope"/>
                <a:sym typeface="Manrope"/>
              </a:rPr>
              <a:t>pos_x pos_y pos_w pos_h </a:t>
            </a:r>
            <a:endParaRPr sz="700"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Manrope"/>
                <a:ea typeface="Manrope"/>
                <a:cs typeface="Manrope"/>
                <a:sym typeface="Manrope"/>
              </a:rPr>
              <a:t>× N elements</a:t>
            </a:r>
            <a:endParaRPr sz="700"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627" name="Google Shape;627;g3e9aac1f8af_0_67"/>
          <p:cNvCxnSpPr>
            <a:stCxn id="614" idx="3"/>
            <a:endCxn id="615" idx="3"/>
          </p:cNvCxnSpPr>
          <p:nvPr/>
        </p:nvCxnSpPr>
        <p:spPr>
          <a:xfrm>
            <a:off x="4216522" y="1924400"/>
            <a:ext cx="600" cy="1430100"/>
          </a:xfrm>
          <a:prstGeom prst="bentConnector3">
            <a:avLst>
              <a:gd fmla="val 5718805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g3e9aac1f8af_0_67"/>
          <p:cNvCxnSpPr>
            <a:endCxn id="618" idx="1"/>
          </p:cNvCxnSpPr>
          <p:nvPr/>
        </p:nvCxnSpPr>
        <p:spPr>
          <a:xfrm>
            <a:off x="4559775" y="2614950"/>
            <a:ext cx="828900" cy="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9" name="Google Shape;629;g3e9aac1f8af_0_67"/>
          <p:cNvSpPr txBox="1"/>
          <p:nvPr/>
        </p:nvSpPr>
        <p:spPr>
          <a:xfrm>
            <a:off x="4537402" y="2045400"/>
            <a:ext cx="15609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Merged </a:t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embeddings</a:t>
            </a:r>
            <a:endParaRPr sz="100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e9aac1f8af_0_60"/>
          <p:cNvSpPr txBox="1"/>
          <p:nvPr>
            <p:ph idx="4294967295" type="title"/>
          </p:nvPr>
        </p:nvSpPr>
        <p:spPr>
          <a:xfrm flipH="1">
            <a:off x="720000" y="236225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1： Instruction Tuning</a:t>
            </a:r>
            <a:endParaRPr sz="2000"/>
          </a:p>
        </p:txBody>
      </p:sp>
      <p:pic>
        <p:nvPicPr>
          <p:cNvPr id="635" name="Google Shape;635;g3e9aac1f8af_0_60"/>
          <p:cNvPicPr preferRelativeResize="0"/>
          <p:nvPr/>
        </p:nvPicPr>
        <p:blipFill rotWithShape="1">
          <a:blip r:embed="rId3">
            <a:alphaModFix/>
          </a:blip>
          <a:srcRect b="0" l="1225" r="0" t="4086"/>
          <a:stretch/>
        </p:blipFill>
        <p:spPr>
          <a:xfrm>
            <a:off x="1781525" y="894125"/>
            <a:ext cx="4594925" cy="411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e2ea93e729_0_29"/>
          <p:cNvSpPr txBox="1"/>
          <p:nvPr>
            <p:ph idx="4294967295" type="title"/>
          </p:nvPr>
        </p:nvSpPr>
        <p:spPr>
          <a:xfrm flipH="1">
            <a:off x="720000" y="2362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2： 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Quality Filtering</a:t>
            </a:r>
            <a:endParaRPr sz="2000"/>
          </a:p>
        </p:txBody>
      </p:sp>
      <p:sp>
        <p:nvSpPr>
          <p:cNvPr id="641" name="Google Shape;641;g3e2ea93e729_0_29"/>
          <p:cNvSpPr txBox="1"/>
          <p:nvPr/>
        </p:nvSpPr>
        <p:spPr>
          <a:xfrm>
            <a:off x="798450" y="1250775"/>
            <a:ext cx="77040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42" name="Google Shape;642;g3e2ea93e729_0_29"/>
          <p:cNvPicPr preferRelativeResize="0"/>
          <p:nvPr/>
        </p:nvPicPr>
        <p:blipFill rotWithShape="1">
          <a:blip r:embed="rId3">
            <a:alphaModFix/>
          </a:blip>
          <a:srcRect b="0" l="0" r="12725" t="0"/>
          <a:stretch/>
        </p:blipFill>
        <p:spPr>
          <a:xfrm>
            <a:off x="5390400" y="1172050"/>
            <a:ext cx="3552824" cy="281395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g3e2ea93e729_0_29"/>
          <p:cNvSpPr txBox="1"/>
          <p:nvPr/>
        </p:nvSpPr>
        <p:spPr>
          <a:xfrm>
            <a:off x="720000" y="1126875"/>
            <a:ext cx="4843200" cy="20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Candidate layouts filtered by two metrics:</a:t>
            </a:r>
            <a:b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Qalign:</a:t>
            </a:r>
            <a:b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are elements edges lined up with each other?</a:t>
            </a:r>
            <a:b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Qoverlap: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are elements overlapping each other?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Ensures AAPA trains only on well-formed layout pairs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e2ea93e729_0_53"/>
          <p:cNvSpPr txBox="1"/>
          <p:nvPr>
            <p:ph idx="4294967295" type="title"/>
          </p:nvPr>
        </p:nvSpPr>
        <p:spPr>
          <a:xfrm flipH="1">
            <a:off x="719925" y="2179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3： Aesthetic-Aware Preference Alignment</a:t>
            </a:r>
            <a:endParaRPr sz="2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9" name="Google Shape;649;g3e2ea93e729_0_53"/>
          <p:cNvSpPr txBox="1"/>
          <p:nvPr/>
        </p:nvSpPr>
        <p:spPr>
          <a:xfrm>
            <a:off x="720000" y="959150"/>
            <a:ext cx="7704000" cy="28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b="1"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Concept Extension: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AAPA extends Direct Preference Optimization (</a:t>
            </a:r>
            <a:r>
              <a:rPr b="1"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DPO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from the text domain to aesthetic-driven layout prediction. 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b="1"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VLM as an Aesthetic Judge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</a:t>
            </a:r>
            <a:r>
              <a:rPr b="1"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VILA-7B</a:t>
            </a: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act as an automated evaluator for layout quality. 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b="1"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Pairwise Comparison Approach: 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VLM judge performs direct binary choices to identify the superior layout.  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t/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50" name="Google Shape;650;g3e2ea93e729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848" y="2941250"/>
            <a:ext cx="3568175" cy="17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e4023abcf5_0_6"/>
          <p:cNvSpPr txBox="1"/>
          <p:nvPr>
            <p:ph idx="4294967295" type="title"/>
          </p:nvPr>
        </p:nvSpPr>
        <p:spPr>
          <a:xfrm flipH="1">
            <a:off x="719925" y="2179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3： Aesthetic-Aware Preference Alignment</a:t>
            </a:r>
            <a:endParaRPr sz="2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6" name="Google Shape;656;g3e4023abcf5_0_6"/>
          <p:cNvSpPr txBox="1"/>
          <p:nvPr/>
        </p:nvSpPr>
        <p:spPr>
          <a:xfrm>
            <a:off x="720000" y="918025"/>
            <a:ext cx="7704000" cy="23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Feed the Gw/Gr pairs into DPO (Direct Preference Optimization) loss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DPO pushes the model to: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↑ Increase probability of generating Gw (the winner)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Char char="○"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↓ Decrease probability of generating Gr (the loser)</a:t>
            </a:r>
            <a:endParaRPr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e2ea93e729_0_39"/>
          <p:cNvSpPr txBox="1"/>
          <p:nvPr>
            <p:ph idx="4294967295" type="title"/>
          </p:nvPr>
        </p:nvSpPr>
        <p:spPr>
          <a:xfrm flipH="1">
            <a:off x="719925" y="2179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Stage 3： Aesthetic-Aware Preference Alignment</a:t>
            </a:r>
            <a:endParaRPr sz="2000"/>
          </a:p>
        </p:txBody>
      </p:sp>
      <p:pic>
        <p:nvPicPr>
          <p:cNvPr id="662" name="Google Shape;662;g3e2ea93e729_0_39"/>
          <p:cNvPicPr preferRelativeResize="0"/>
          <p:nvPr/>
        </p:nvPicPr>
        <p:blipFill rotWithShape="1">
          <a:blip r:embed="rId3">
            <a:alphaModFix/>
          </a:blip>
          <a:srcRect b="0" l="0" r="0" t="18989"/>
          <a:stretch/>
        </p:blipFill>
        <p:spPr>
          <a:xfrm>
            <a:off x="2279925" y="1049525"/>
            <a:ext cx="3690850" cy="350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adb604a04d_0_8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Experiments</a:t>
            </a:r>
            <a:endParaRPr/>
          </a:p>
        </p:txBody>
      </p:sp>
      <p:sp>
        <p:nvSpPr>
          <p:cNvPr id="668" name="Google Shape;668;g3adb604a04d_0_8"/>
          <p:cNvSpPr txBox="1"/>
          <p:nvPr/>
        </p:nvSpPr>
        <p:spPr>
          <a:xfrm>
            <a:off x="798450" y="1250775"/>
            <a:ext cx="77040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Experimental Settings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9" name="Google Shape;669;g3adb604a04d_0_8"/>
          <p:cNvSpPr txBox="1"/>
          <p:nvPr/>
        </p:nvSpPr>
        <p:spPr>
          <a:xfrm>
            <a:off x="719925" y="1758150"/>
            <a:ext cx="8046000" cy="3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Datasets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Crello: 23K+ vector-based design templates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WebUI: 70K web page UI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Layouts Model Implementation：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Layout Prediction Model: InternVL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Aesthetic Judge Model: VILA-7B. 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Training Settings: 8× A100 GPUs, 20 epochs, $K=224$ position tokens.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e4023abcf5_0_29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Experiments</a:t>
            </a:r>
            <a:endParaRPr/>
          </a:p>
        </p:txBody>
      </p:sp>
      <p:sp>
        <p:nvSpPr>
          <p:cNvPr id="675" name="Google Shape;675;g3e4023abcf5_0_29"/>
          <p:cNvSpPr txBox="1"/>
          <p:nvPr/>
        </p:nvSpPr>
        <p:spPr>
          <a:xfrm>
            <a:off x="798450" y="1250775"/>
            <a:ext cx="77040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Evaluation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6" name="Google Shape;676;g3e4023abcf5_0_29"/>
          <p:cNvSpPr txBox="1"/>
          <p:nvPr/>
        </p:nvSpPr>
        <p:spPr>
          <a:xfrm>
            <a:off x="719925" y="1758150"/>
            <a:ext cx="8046000" cy="3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Dual-Metric Evaluation Protocol  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Spatial Accuracy: 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mIoU (Mean Intersection over Union) </a:t>
            </a: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across 'All', 'Single', and 'Multiple' elements.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○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Visual Appeal: 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</a:t>
            </a:r>
            <a:r>
              <a:rPr b="1"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udge Win Rate</a:t>
            </a: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comparing model-predicted layouts vs. ground truth via MLLM aesthetic criteria. 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adb604a04d_0_288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/>
          </a:p>
        </p:txBody>
      </p:sp>
      <p:pic>
        <p:nvPicPr>
          <p:cNvPr id="682" name="Google Shape;682;g3adb604a04d_0_288"/>
          <p:cNvPicPr preferRelativeResize="0"/>
          <p:nvPr/>
        </p:nvPicPr>
        <p:blipFill rotWithShape="1">
          <a:blip r:embed="rId3">
            <a:alphaModFix/>
          </a:blip>
          <a:srcRect b="0" l="0" r="0" t="7877"/>
          <a:stretch/>
        </p:blipFill>
        <p:spPr>
          <a:xfrm>
            <a:off x="2552350" y="1275575"/>
            <a:ext cx="4333875" cy="311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e4023abcf5_0_43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/>
          </a:p>
        </p:txBody>
      </p:sp>
      <p:pic>
        <p:nvPicPr>
          <p:cNvPr id="688" name="Google Shape;688;g3e4023abcf5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325" y="1095600"/>
            <a:ext cx="7415241" cy="37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e9e52a7365_0_0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/>
          </a:p>
        </p:txBody>
      </p:sp>
      <p:pic>
        <p:nvPicPr>
          <p:cNvPr id="694" name="Google Shape;694;g3e9e52a736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625" y="1284225"/>
            <a:ext cx="704850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"/>
          <p:cNvSpPr txBox="1"/>
          <p:nvPr>
            <p:ph idx="429496729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endParaRPr/>
          </a:p>
        </p:txBody>
      </p:sp>
      <p:sp>
        <p:nvSpPr>
          <p:cNvPr id="700" name="Google Shape;700;p9"/>
          <p:cNvSpPr txBox="1"/>
          <p:nvPr/>
        </p:nvSpPr>
        <p:spPr>
          <a:xfrm>
            <a:off x="719925" y="1305098"/>
            <a:ext cx="8046000" cy="36600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Successfully introduced Aesthetic-Aware Preference Alignment (AAPA) to optimize MLLMs for aesthetic-driven layout generation. 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Overcame the limitations of traditional generative models that solely optimized for position, effectively capturing human-like aesthetic contextual understanding. 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Proposed a robust heuristic data filtering protocol to ensure high-quality preference learning. 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Using MLLMs to compute a "Win Rate," offering a more meaningful quality assessment than traditional geometric metrics (like IoU). 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6"/>
          <p:cNvSpPr txBox="1"/>
          <p:nvPr>
            <p:ph type="title"/>
          </p:nvPr>
        </p:nvSpPr>
        <p:spPr>
          <a:xfrm flipH="1">
            <a:off x="720000" y="2008725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Thanks</a:t>
            </a:r>
            <a:endParaRPr sz="3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CaramelYo</dc:creator>
</cp:coreProperties>
</file>