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gel" initials="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000000"/>
    <a:srgbClr val="F2F2F2"/>
    <a:srgbClr val="FF7575"/>
    <a:srgbClr val="FF6161"/>
    <a:srgbClr val="FFFFFF"/>
    <a:srgbClr val="E4E4E4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2950" autoAdjust="0"/>
  </p:normalViewPr>
  <p:slideViewPr>
    <p:cSldViewPr>
      <p:cViewPr>
        <p:scale>
          <a:sx n="90" d="100"/>
          <a:sy n="90" d="100"/>
        </p:scale>
        <p:origin x="-1608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11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B78C3-9795-452D-B61D-3BC92643FA1F}" type="datetimeFigureOut">
              <a:rPr lang="zh-TW" altLang="en-US" smtClean="0"/>
              <a:pPr/>
              <a:t>2011/7/25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8A358-8F7C-4F99-96C7-B61BA782DA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0337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34714-91DC-42CB-B3FE-D01AB715A08E}" type="datetimeFigureOut">
              <a:rPr lang="zh-TW" altLang="en-US" smtClean="0"/>
              <a:pPr/>
              <a:t>2011/7/25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FA8EA-00B6-4DA7-A3AE-E4065E10DE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24401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03648" y="2276872"/>
            <a:ext cx="5760640" cy="2016224"/>
          </a:xfrm>
        </p:spPr>
        <p:txBody>
          <a:bodyPr>
            <a:normAutofit/>
          </a:bodyPr>
          <a:lstStyle>
            <a:lvl1pPr algn="l">
              <a:defRPr sz="4000" b="1" baseline="0">
                <a:solidFill>
                  <a:srgbClr val="C00000"/>
                </a:solidFill>
                <a:latin typeface="Kozuka Gothic Pro B" pitchFamily="34" charset="-128"/>
                <a:ea typeface="Kozuka Gothic Pro B" pitchFamily="34" charset="-128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4032448" cy="1008112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>
                    <a:lumMod val="75000"/>
                  </a:schemeClr>
                </a:solidFill>
                <a:latin typeface="Kozuka Gothic Pro B" pitchFamily="34" charset="-128"/>
                <a:ea typeface="Kozuka Gothic Pro B" pitchFamily="34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7" name="矩形 6"/>
          <p:cNvSpPr/>
          <p:nvPr userDrawn="1"/>
        </p:nvSpPr>
        <p:spPr>
          <a:xfrm>
            <a:off x="6156176" y="332656"/>
            <a:ext cx="2772816" cy="115212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3600" b="1" spc="-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PG 2011</a:t>
            </a:r>
            <a:endParaRPr lang="zh-TW" altLang="en-US" sz="3600" b="1" spc="-300" dirty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8892480" y="0"/>
            <a:ext cx="25152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6156176" y="1"/>
            <a:ext cx="2805715" cy="332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等腰三角形 9"/>
          <p:cNvSpPr/>
          <p:nvPr userDrawn="1"/>
        </p:nvSpPr>
        <p:spPr>
          <a:xfrm rot="5400000">
            <a:off x="6120172" y="836712"/>
            <a:ext cx="216024" cy="14401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/>
          </a:p>
        </p:txBody>
      </p:sp>
      <p:sp>
        <p:nvSpPr>
          <p:cNvPr id="14" name="文字方塊 10"/>
          <p:cNvSpPr txBox="1"/>
          <p:nvPr userDrawn="1"/>
        </p:nvSpPr>
        <p:spPr>
          <a:xfrm>
            <a:off x="7596336" y="116632"/>
            <a:ext cx="13195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Pacific Graphics  2011</a:t>
            </a:r>
            <a:endParaRPr lang="zh-TW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文字方塊 12"/>
          <p:cNvSpPr txBox="1"/>
          <p:nvPr userDrawn="1"/>
        </p:nvSpPr>
        <p:spPr>
          <a:xfrm rot="16200000">
            <a:off x="-1342921" y="3583281"/>
            <a:ext cx="38154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en-US" altLang="zh-TW" sz="800" dirty="0" smtClean="0"/>
              <a:t>The 19th Pacific Conference on Computer Graphics and Applications </a:t>
            </a:r>
          </a:p>
          <a:p>
            <a:pPr algn="dist"/>
            <a:r>
              <a:rPr lang="en-US" altLang="zh-TW" sz="800" dirty="0" smtClean="0"/>
              <a:t>(Pacific Graphics 2011) will be held on September 21 to 23, 2011 in Kaohsiung, Taiwan. </a:t>
            </a:r>
            <a:endParaRPr lang="zh-TW" altLang="en-US" sz="700" dirty="0"/>
          </a:p>
        </p:txBody>
      </p:sp>
      <p:pic>
        <p:nvPicPr>
          <p:cNvPr id="17" name="Picture 2" descr="D:\temp\新增資料夾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87222" y="5797556"/>
            <a:ext cx="741088" cy="324457"/>
          </a:xfrm>
          <a:prstGeom prst="rect">
            <a:avLst/>
          </a:prstGeom>
          <a:noFill/>
        </p:spPr>
      </p:pic>
      <p:sp>
        <p:nvSpPr>
          <p:cNvPr id="24" name="文字方塊 23"/>
          <p:cNvSpPr txBox="1"/>
          <p:nvPr userDrawn="1"/>
        </p:nvSpPr>
        <p:spPr>
          <a:xfrm>
            <a:off x="3419872" y="57332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10" hasCustomPrompt="1"/>
          </p:nvPr>
        </p:nvSpPr>
        <p:spPr>
          <a:xfrm>
            <a:off x="1403648" y="5445224"/>
            <a:ext cx="4032448" cy="647824"/>
          </a:xfrm>
        </p:spPr>
        <p:txBody>
          <a:bodyPr>
            <a:normAutofit/>
          </a:bodyPr>
          <a:lstStyle>
            <a:lvl1pPr algn="l">
              <a:buNone/>
              <a:defRPr sz="1050" baseline="0">
                <a:solidFill>
                  <a:schemeClr val="bg1">
                    <a:lumMod val="75000"/>
                  </a:schemeClr>
                </a:solidFill>
                <a:latin typeface="OCR A Std" pitchFamily="49" charset="0"/>
              </a:defRPr>
            </a:lvl1pPr>
          </a:lstStyle>
          <a:p>
            <a:pPr lvl="0"/>
            <a:r>
              <a:rPr lang="en-US" altLang="zh-TW" dirty="0" smtClean="0"/>
              <a:t>Content by name.</a:t>
            </a:r>
            <a:endParaRPr lang="zh-TW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Pacific Graphic 2011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pacfic graphic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Pacific Graphic 2011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pacfic graphic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/>
        </p:nvSpPr>
        <p:spPr>
          <a:xfrm>
            <a:off x="6876256" y="260648"/>
            <a:ext cx="2267744" cy="115212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800" dirty="0" smtClean="0">
                <a:latin typeface="Myriad Pro Light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8" name="矩形 7"/>
          <p:cNvSpPr/>
          <p:nvPr userDrawn="1"/>
        </p:nvSpPr>
        <p:spPr>
          <a:xfrm>
            <a:off x="323528" y="260648"/>
            <a:ext cx="6552728" cy="1152128"/>
          </a:xfrm>
          <a:prstGeom prst="rect">
            <a:avLst/>
          </a:prstGeom>
          <a:solidFill>
            <a:srgbClr val="C00000">
              <a:alpha val="8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2800" dirty="0" smtClean="0">
              <a:solidFill>
                <a:schemeClr val="bg1"/>
              </a:solidFill>
              <a:latin typeface="Myriad Pro Light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323528" y="1412776"/>
            <a:ext cx="2592288" cy="5445224"/>
          </a:xfrm>
          <a:prstGeom prst="rect">
            <a:avLst/>
          </a:prstGeom>
          <a:solidFill>
            <a:srgbClr val="F2F2F2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2800" dirty="0" smtClean="0">
              <a:solidFill>
                <a:schemeClr val="bg1"/>
              </a:solidFill>
              <a:latin typeface="Myriad Pro Light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752528"/>
          </a:xfrm>
        </p:spPr>
        <p:txBody>
          <a:bodyPr/>
          <a:lstStyle>
            <a:lvl1pPr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Tw Cen MT Condensed Extra Bold" pitchFamily="34" charset="0"/>
                <a:ea typeface="Kozuka Gothic Pro B" pitchFamily="34" charset="-128"/>
                <a:cs typeface="DokChampa" pitchFamily="34" charset="-34"/>
              </a:defRPr>
            </a:lvl1pPr>
            <a:lvl2pPr>
              <a:buNone/>
              <a:defRPr>
                <a:solidFill>
                  <a:srgbClr val="C00000"/>
                </a:solidFill>
                <a:latin typeface="Kozuka Gothic Pro B" pitchFamily="34" charset="-128"/>
                <a:ea typeface="Kozuka Gothic Pro B" pitchFamily="34" charset="-128"/>
              </a:defRPr>
            </a:lvl2pPr>
            <a:lvl3pPr>
              <a:buClr>
                <a:srgbClr val="C00000"/>
              </a:buClr>
              <a:buFont typeface="Calibri" pitchFamily="34" charset="0"/>
              <a:buChar char="˃"/>
              <a:defRPr sz="2400" b="1">
                <a:solidFill>
                  <a:schemeClr val="tx1"/>
                </a:solidFill>
                <a:latin typeface="Kozuka Gothic Pro B" pitchFamily="34" charset="-128"/>
                <a:ea typeface="Kozuka Gothic Pro B" pitchFamily="34" charset="-128"/>
                <a:cs typeface="Latha" pitchFamily="34" charset="0"/>
              </a:defRPr>
            </a:lvl3pPr>
            <a:lvl4pPr>
              <a:buClr>
                <a:schemeClr val="tx1">
                  <a:lumMod val="75000"/>
                  <a:lumOff val="25000"/>
                </a:schemeClr>
              </a:buClr>
              <a:buFont typeface="Courier New" pitchFamily="49" charset="0"/>
              <a:buNone/>
              <a:defRPr>
                <a:latin typeface="Courier New" pitchFamily="49" charset="0"/>
                <a:ea typeface="Dotum" pitchFamily="34" charset="-127"/>
                <a:cs typeface="Courier New" pitchFamily="49" charset="0"/>
              </a:defRPr>
            </a:lvl4pPr>
            <a:lvl5pPr>
              <a:buClr>
                <a:srgbClr val="C00000"/>
              </a:buClr>
              <a:buFont typeface="Calibri" pitchFamily="34" charset="0"/>
              <a:buChar char="˃"/>
              <a:defRPr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en-US" altLang="zh-TW" dirty="0" smtClean="0"/>
              <a:t> </a:t>
            </a:r>
            <a:r>
              <a:rPr lang="zh-TW" altLang="en-US" dirty="0" smtClean="0"/>
              <a:t>第三層</a:t>
            </a:r>
          </a:p>
        </p:txBody>
      </p:sp>
      <p:sp>
        <p:nvSpPr>
          <p:cNvPr id="9" name="等腰三角形 8"/>
          <p:cNvSpPr/>
          <p:nvPr userDrawn="1"/>
        </p:nvSpPr>
        <p:spPr>
          <a:xfrm rot="5400000">
            <a:off x="287524" y="800708"/>
            <a:ext cx="216024" cy="14401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323528" y="0"/>
            <a:ext cx="8820472" cy="2606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Pacific Graphics</a:t>
            </a:r>
            <a:r>
              <a:rPr lang="en-US" altLang="zh-TW" sz="10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TW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2011</a:t>
            </a:r>
            <a:endParaRPr lang="zh-TW" alt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3" name="Picture 2" descr="C:\Users\bagel\Desktop\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8" y="5733256"/>
            <a:ext cx="9138102" cy="750094"/>
          </a:xfrm>
          <a:prstGeom prst="rect">
            <a:avLst/>
          </a:prstGeom>
          <a:noFill/>
        </p:spPr>
      </p:pic>
      <p:sp>
        <p:nvSpPr>
          <p:cNvPr id="14" name="投影片編號版面配置區 14"/>
          <p:cNvSpPr txBox="1">
            <a:spLocks/>
          </p:cNvSpPr>
          <p:nvPr userDrawn="1"/>
        </p:nvSpPr>
        <p:spPr>
          <a:xfrm>
            <a:off x="323528" y="6201309"/>
            <a:ext cx="648072" cy="360039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DA0BB7-265A-403C-9275-D587AB510EDC}" type="slidenum"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zh-TW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日期版面配置區 15"/>
          <p:cNvSpPr txBox="1">
            <a:spLocks/>
          </p:cNvSpPr>
          <p:nvPr userDrawn="1"/>
        </p:nvSpPr>
        <p:spPr>
          <a:xfrm>
            <a:off x="6660232" y="616530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Kaohsiung, Taiwan</a:t>
            </a:r>
            <a:endParaRPr kumimoji="0" lang="zh-TW" altLang="en-US" sz="105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標題版面配置區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64190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Kozuka Gothic Pro B" pitchFamily="34" charset="-128"/>
                <a:ea typeface="Kozuka Gothic Pro B" pitchFamily="34" charset="-128"/>
              </a:defRPr>
            </a:lvl1pPr>
          </a:lstStyle>
          <a:p>
            <a:endParaRPr lang="zh-TW" altLang="en-US" dirty="0"/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0" hasCustomPrompt="1"/>
          </p:nvPr>
        </p:nvSpPr>
        <p:spPr>
          <a:xfrm>
            <a:off x="755576" y="6237015"/>
            <a:ext cx="2736304" cy="360337"/>
          </a:xfrm>
        </p:spPr>
        <p:txBody>
          <a:bodyPr>
            <a:normAutofit/>
          </a:bodyPr>
          <a:lstStyle>
            <a:lvl1pPr>
              <a:buNone/>
              <a:defRPr sz="1400">
                <a:latin typeface="+mn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altLang="zh-TW" dirty="0" smtClean="0"/>
              <a:t>You can type your title here</a:t>
            </a:r>
            <a:endParaRPr lang="zh-TW" alt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260648"/>
            <a:ext cx="8820472" cy="115212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TW" sz="2000" b="1" dirty="0" smtClean="0">
                <a:latin typeface="Raavi" pitchFamily="34" charset="0"/>
                <a:ea typeface="Kozuka Gothic Pro EL" pitchFamily="34" charset="-128"/>
                <a:cs typeface="Raavi" pitchFamily="34" charset="0"/>
              </a:rPr>
              <a:t>   </a:t>
            </a:r>
            <a:endParaRPr lang="zh-TW" altLang="en-US" sz="1600" b="1" dirty="0">
              <a:latin typeface="Raavi" pitchFamily="34" charset="0"/>
              <a:ea typeface="Kozuka Gothic Pro EL" pitchFamily="34" charset="-128"/>
              <a:cs typeface="Raavi" pitchFamily="34" charset="0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323528" y="1412776"/>
            <a:ext cx="2592288" cy="5445224"/>
          </a:xfrm>
          <a:prstGeom prst="rect">
            <a:avLst/>
          </a:prstGeom>
          <a:solidFill>
            <a:srgbClr val="F2F2F2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2800" dirty="0" smtClean="0">
              <a:solidFill>
                <a:schemeClr val="bg1"/>
              </a:solidFill>
              <a:latin typeface="Myriad Pro Light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C:\Users\bagel\Desktop\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97152"/>
            <a:ext cx="9144000" cy="1540317"/>
          </a:xfrm>
          <a:prstGeom prst="rect">
            <a:avLst/>
          </a:prstGeom>
          <a:noFill/>
        </p:spPr>
      </p:pic>
      <p:sp>
        <p:nvSpPr>
          <p:cNvPr id="9" name="日期版面配置區 15"/>
          <p:cNvSpPr txBox="1">
            <a:spLocks/>
          </p:cNvSpPr>
          <p:nvPr userDrawn="1"/>
        </p:nvSpPr>
        <p:spPr>
          <a:xfrm>
            <a:off x="6804248" y="616530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05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Kaohsiung, Taiwan</a:t>
            </a:r>
            <a:endParaRPr kumimoji="0" lang="zh-TW" altLang="en-US" sz="105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0" y="0"/>
            <a:ext cx="8820472" cy="2606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TW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Pacific Graphics 2011</a:t>
            </a:r>
            <a:r>
              <a:rPr lang="en-US" altLang="zh-TW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zh-TW" alt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2699792" y="548680"/>
            <a:ext cx="6069360" cy="576064"/>
          </a:xfrm>
        </p:spPr>
        <p:txBody>
          <a:bodyPr anchor="ctr">
            <a:noAutofit/>
          </a:bodyPr>
          <a:lstStyle>
            <a:lvl1pPr algn="r">
              <a:defRPr sz="3600" b="0">
                <a:solidFill>
                  <a:schemeClr val="bg1">
                    <a:lumMod val="65000"/>
                  </a:schemeClr>
                </a:solidFill>
                <a:latin typeface="Eras Demi ITC" pitchFamily="34" charset="0"/>
                <a:ea typeface="Kozuka Gothic Pro B" pitchFamily="34" charset="-128"/>
                <a:cs typeface="Raavi" pitchFamily="34" charset="0"/>
              </a:defRPr>
            </a:lvl1pPr>
          </a:lstStyle>
          <a:p>
            <a:r>
              <a:rPr lang="zh-TW" altLang="en-US" dirty="0" smtClean="0"/>
              <a:t>按一下以編輯母片標題樣式 </a:t>
            </a:r>
            <a:endParaRPr lang="zh-TW" altLang="en-US" dirty="0"/>
          </a:p>
        </p:txBody>
      </p:sp>
      <p:sp>
        <p:nvSpPr>
          <p:cNvPr id="12" name="投影片編號版面配置區 14"/>
          <p:cNvSpPr txBox="1">
            <a:spLocks/>
          </p:cNvSpPr>
          <p:nvPr userDrawn="1"/>
        </p:nvSpPr>
        <p:spPr>
          <a:xfrm>
            <a:off x="323528" y="6201309"/>
            <a:ext cx="648072" cy="360039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DA0BB7-265A-403C-9275-D587AB510EDC}" type="slidenum"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zh-TW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zh-TW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文字版面配置區 17"/>
          <p:cNvSpPr>
            <a:spLocks noGrp="1"/>
          </p:cNvSpPr>
          <p:nvPr>
            <p:ph type="body" sz="quarter" idx="10" hasCustomPrompt="1"/>
          </p:nvPr>
        </p:nvSpPr>
        <p:spPr>
          <a:xfrm>
            <a:off x="755576" y="6237015"/>
            <a:ext cx="2736304" cy="360337"/>
          </a:xfrm>
        </p:spPr>
        <p:txBody>
          <a:bodyPr>
            <a:normAutofit/>
          </a:bodyPr>
          <a:lstStyle>
            <a:lvl1pPr>
              <a:buNone/>
              <a:defRPr sz="1400">
                <a:latin typeface="+mn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altLang="zh-TW" dirty="0" smtClean="0"/>
              <a:t>You can type your title here</a:t>
            </a:r>
            <a:endParaRPr lang="zh-TW" altLang="en-US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Pacific Graphic 2011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pacfic graphic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Pacific Graphic 2011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pacfic graphic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Pacific Graphic 2011</a:t>
            </a: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pacfic graphic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Pacific Graphic 2011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pacfic graphic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Pacific Graphic 2011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pacfic graphic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Pacific Graphic 2011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pacfic graphic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Pacific Graphic 2011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pacfic graphic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03648" y="2276872"/>
            <a:ext cx="5688632" cy="2016224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0</Words>
  <Application>Microsoft Office PowerPoint</Application>
  <PresentationFormat>如螢幕大小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bagel</dc:creator>
  <cp:lastModifiedBy>ashung</cp:lastModifiedBy>
  <cp:revision>75</cp:revision>
  <dcterms:created xsi:type="dcterms:W3CDTF">2011-07-03T09:09:53Z</dcterms:created>
  <dcterms:modified xsi:type="dcterms:W3CDTF">2011-07-25T06:08:24Z</dcterms:modified>
</cp:coreProperties>
</file>