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66" r:id="rId3"/>
    <p:sldId id="258" r:id="rId4"/>
    <p:sldId id="262" r:id="rId5"/>
    <p:sldId id="264" r:id="rId6"/>
    <p:sldId id="265" r:id="rId7"/>
    <p:sldId id="267" r:id="rId8"/>
    <p:sldId id="268" r:id="rId9"/>
    <p:sldId id="269" r:id="rId10"/>
    <p:sldId id="270" r:id="rId11"/>
    <p:sldId id="271" r:id="rId12"/>
    <p:sldId id="272" r:id="rId13"/>
    <p:sldId id="273" r:id="rId14"/>
    <p:sldId id="274" r:id="rId15"/>
    <p:sldId id="275" r:id="rId16"/>
    <p:sldId id="276" r:id="rId17"/>
    <p:sldId id="277" r:id="rId18"/>
    <p:sldId id="285" r:id="rId19"/>
    <p:sldId id="278" r:id="rId20"/>
    <p:sldId id="279" r:id="rId21"/>
    <p:sldId id="280" r:id="rId22"/>
    <p:sldId id="281" r:id="rId23"/>
    <p:sldId id="282" r:id="rId24"/>
    <p:sldId id="283" r:id="rId25"/>
    <p:sldId id="284" r:id="rId26"/>
    <p:sldId id="260" r:id="rId27"/>
    <p:sldId id="286" r:id="rId28"/>
    <p:sldId id="259" r:id="rId29"/>
    <p:sldId id="261" r:id="rId30"/>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AAD1"/>
    <a:srgbClr val="F7CECC"/>
    <a:srgbClr val="E3D6E8"/>
    <a:srgbClr val="FFE6CF"/>
    <a:srgbClr val="616161"/>
    <a:srgbClr val="FFFFCC"/>
    <a:srgbClr val="E7FFE7"/>
    <a:srgbClr val="DDEEFF"/>
    <a:srgbClr val="FF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1F240B-7D7C-411E-8AFC-EB991F2CD7EC}" v="8" dt="2025-10-15T08:44:06.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21" autoAdjust="0"/>
    <p:restoredTop sz="82205" autoAdjust="0"/>
  </p:normalViewPr>
  <p:slideViewPr>
    <p:cSldViewPr snapToGrid="0" snapToObjects="1">
      <p:cViewPr varScale="1">
        <p:scale>
          <a:sx n="72" d="100"/>
          <a:sy n="72" d="100"/>
        </p:scale>
        <p:origin x="48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O Yu Daniel" userId="15f8f91f-0750-4429-96b6-b65ee2d5dc48" providerId="ADAL" clId="{1EDCBAE3-0CF2-4C2E-8537-D6D1B3CC2199}"/>
    <pc:docChg chg="undo custSel addSld delSld modSld sldOrd">
      <pc:chgData name="CAO Yu Daniel" userId="15f8f91f-0750-4429-96b6-b65ee2d5dc48" providerId="ADAL" clId="{1EDCBAE3-0CF2-4C2E-8537-D6D1B3CC2199}" dt="2025-10-15T08:53:55.643" v="3073" actId="680"/>
      <pc:docMkLst>
        <pc:docMk/>
      </pc:docMkLst>
      <pc:sldChg chg="modSp mod modNotesTx">
        <pc:chgData name="CAO Yu Daniel" userId="15f8f91f-0750-4429-96b6-b65ee2d5dc48" providerId="ADAL" clId="{1EDCBAE3-0CF2-4C2E-8537-D6D1B3CC2199}" dt="2025-10-15T08:42:56.256" v="3057" actId="20577"/>
        <pc:sldMkLst>
          <pc:docMk/>
          <pc:sldMk cId="56450856" sldId="256"/>
        </pc:sldMkLst>
        <pc:spChg chg="mod">
          <ac:chgData name="CAO Yu Daniel" userId="15f8f91f-0750-4429-96b6-b65ee2d5dc48" providerId="ADAL" clId="{1EDCBAE3-0CF2-4C2E-8537-D6D1B3CC2199}" dt="2025-10-15T01:36:26.555" v="2499" actId="20577"/>
          <ac:spMkLst>
            <pc:docMk/>
            <pc:sldMk cId="56450856" sldId="256"/>
            <ac:spMk id="2" creationId="{675D9532-37C5-9746-93EA-19E7358298FC}"/>
          </ac:spMkLst>
        </pc:spChg>
      </pc:sldChg>
      <pc:sldChg chg="del">
        <pc:chgData name="CAO Yu Daniel" userId="15f8f91f-0750-4429-96b6-b65ee2d5dc48" providerId="ADAL" clId="{1EDCBAE3-0CF2-4C2E-8537-D6D1B3CC2199}" dt="2025-09-24T15:39:13.963" v="403" actId="47"/>
        <pc:sldMkLst>
          <pc:docMk/>
          <pc:sldMk cId="3638230804" sldId="257"/>
        </pc:sldMkLst>
      </pc:sldChg>
      <pc:sldChg chg="modSp modAnim">
        <pc:chgData name="CAO Yu Daniel" userId="15f8f91f-0750-4429-96b6-b65ee2d5dc48" providerId="ADAL" clId="{1EDCBAE3-0CF2-4C2E-8537-D6D1B3CC2199}" dt="2025-09-25T13:42:15.297" v="784" actId="5793"/>
        <pc:sldMkLst>
          <pc:docMk/>
          <pc:sldMk cId="685376654" sldId="258"/>
        </pc:sldMkLst>
        <pc:spChg chg="mod">
          <ac:chgData name="CAO Yu Daniel" userId="15f8f91f-0750-4429-96b6-b65ee2d5dc48" providerId="ADAL" clId="{1EDCBAE3-0CF2-4C2E-8537-D6D1B3CC2199}" dt="2025-09-24T15:03:56.954" v="247" actId="2711"/>
          <ac:spMkLst>
            <pc:docMk/>
            <pc:sldMk cId="685376654" sldId="258"/>
            <ac:spMk id="10" creationId="{0521978C-B84B-F046-9B11-5AB65974E634}"/>
          </ac:spMkLst>
        </pc:spChg>
        <pc:spChg chg="mod">
          <ac:chgData name="CAO Yu Daniel" userId="15f8f91f-0750-4429-96b6-b65ee2d5dc48" providerId="ADAL" clId="{1EDCBAE3-0CF2-4C2E-8537-D6D1B3CC2199}" dt="2025-09-25T13:42:15.297" v="784" actId="5793"/>
          <ac:spMkLst>
            <pc:docMk/>
            <pc:sldMk cId="685376654" sldId="258"/>
            <ac:spMk id="14" creationId="{2BEBDAD9-5922-754C-9C52-5200794FF7F6}"/>
          </ac:spMkLst>
        </pc:spChg>
      </pc:sldChg>
      <pc:sldChg chg="mod modShow">
        <pc:chgData name="CAO Yu Daniel" userId="15f8f91f-0750-4429-96b6-b65ee2d5dc48" providerId="ADAL" clId="{1EDCBAE3-0CF2-4C2E-8537-D6D1B3CC2199}" dt="2025-09-25T13:29:05.734" v="738" actId="729"/>
        <pc:sldMkLst>
          <pc:docMk/>
          <pc:sldMk cId="1636099327" sldId="259"/>
        </pc:sldMkLst>
      </pc:sldChg>
      <pc:sldChg chg="modSp mod ord">
        <pc:chgData name="CAO Yu Daniel" userId="15f8f91f-0750-4429-96b6-b65ee2d5dc48" providerId="ADAL" clId="{1EDCBAE3-0CF2-4C2E-8537-D6D1B3CC2199}" dt="2025-09-25T13:35:05.591" v="783" actId="20577"/>
        <pc:sldMkLst>
          <pc:docMk/>
          <pc:sldMk cId="1796395172" sldId="260"/>
        </pc:sldMkLst>
        <pc:spChg chg="mod">
          <ac:chgData name="CAO Yu Daniel" userId="15f8f91f-0750-4429-96b6-b65ee2d5dc48" providerId="ADAL" clId="{1EDCBAE3-0CF2-4C2E-8537-D6D1B3CC2199}" dt="2025-09-25T13:35:05.591" v="783" actId="20577"/>
          <ac:spMkLst>
            <pc:docMk/>
            <pc:sldMk cId="1796395172" sldId="260"/>
            <ac:spMk id="7" creationId="{12330E00-3B6D-1592-D1E2-3FE0D30175CD}"/>
          </ac:spMkLst>
        </pc:spChg>
      </pc:sldChg>
      <pc:sldChg chg="mod modShow">
        <pc:chgData name="CAO Yu Daniel" userId="15f8f91f-0750-4429-96b6-b65ee2d5dc48" providerId="ADAL" clId="{1EDCBAE3-0CF2-4C2E-8537-D6D1B3CC2199}" dt="2025-09-25T13:29:05.734" v="738" actId="729"/>
        <pc:sldMkLst>
          <pc:docMk/>
          <pc:sldMk cId="108274830" sldId="261"/>
        </pc:sldMkLst>
      </pc:sldChg>
      <pc:sldChg chg="new del">
        <pc:chgData name="CAO Yu Daniel" userId="15f8f91f-0750-4429-96b6-b65ee2d5dc48" providerId="ADAL" clId="{1EDCBAE3-0CF2-4C2E-8537-D6D1B3CC2199}" dt="2025-09-24T14:53:46.828" v="15" actId="47"/>
        <pc:sldMkLst>
          <pc:docMk/>
          <pc:sldMk cId="238480127" sldId="262"/>
        </pc:sldMkLst>
      </pc:sldChg>
      <pc:sldChg chg="new del">
        <pc:chgData name="CAO Yu Daniel" userId="15f8f91f-0750-4429-96b6-b65ee2d5dc48" providerId="ADAL" clId="{1EDCBAE3-0CF2-4C2E-8537-D6D1B3CC2199}" dt="2025-09-24T14:52:02.833" v="5" actId="47"/>
        <pc:sldMkLst>
          <pc:docMk/>
          <pc:sldMk cId="602460251" sldId="262"/>
        </pc:sldMkLst>
      </pc:sldChg>
      <pc:sldChg chg="new del">
        <pc:chgData name="CAO Yu Daniel" userId="15f8f91f-0750-4429-96b6-b65ee2d5dc48" providerId="ADAL" clId="{1EDCBAE3-0CF2-4C2E-8537-D6D1B3CC2199}" dt="2025-09-24T14:50:04.764" v="1" actId="47"/>
        <pc:sldMkLst>
          <pc:docMk/>
          <pc:sldMk cId="912936140" sldId="262"/>
        </pc:sldMkLst>
      </pc:sldChg>
      <pc:sldChg chg="add del setBg">
        <pc:chgData name="CAO Yu Daniel" userId="15f8f91f-0750-4429-96b6-b65ee2d5dc48" providerId="ADAL" clId="{1EDCBAE3-0CF2-4C2E-8537-D6D1B3CC2199}" dt="2025-09-24T14:50:43.792" v="3" actId="47"/>
        <pc:sldMkLst>
          <pc:docMk/>
          <pc:sldMk cId="922486675" sldId="262"/>
        </pc:sldMkLst>
      </pc:sldChg>
      <pc:sldChg chg="add del setBg">
        <pc:chgData name="CAO Yu Daniel" userId="15f8f91f-0750-4429-96b6-b65ee2d5dc48" providerId="ADAL" clId="{1EDCBAE3-0CF2-4C2E-8537-D6D1B3CC2199}" dt="2025-09-24T14:52:32.048" v="9" actId="47"/>
        <pc:sldMkLst>
          <pc:docMk/>
          <pc:sldMk cId="2183768615" sldId="262"/>
        </pc:sldMkLst>
      </pc:sldChg>
      <pc:sldChg chg="addSp delSp modSp add mod modAnim">
        <pc:chgData name="CAO Yu Daniel" userId="15f8f91f-0750-4429-96b6-b65ee2d5dc48" providerId="ADAL" clId="{1EDCBAE3-0CF2-4C2E-8537-D6D1B3CC2199}" dt="2025-09-25T13:42:17.777" v="785" actId="5793"/>
        <pc:sldMkLst>
          <pc:docMk/>
          <pc:sldMk cId="2537441707" sldId="262"/>
        </pc:sldMkLst>
        <pc:spChg chg="mod">
          <ac:chgData name="CAO Yu Daniel" userId="15f8f91f-0750-4429-96b6-b65ee2d5dc48" providerId="ADAL" clId="{1EDCBAE3-0CF2-4C2E-8537-D6D1B3CC2199}" dt="2025-09-24T15:04:28.200" v="249" actId="14100"/>
          <ac:spMkLst>
            <pc:docMk/>
            <pc:sldMk cId="2537441707" sldId="262"/>
            <ac:spMk id="10" creationId="{8C39E091-553A-04DC-7935-B464A5DC6305}"/>
          </ac:spMkLst>
        </pc:spChg>
        <pc:spChg chg="mod">
          <ac:chgData name="CAO Yu Daniel" userId="15f8f91f-0750-4429-96b6-b65ee2d5dc48" providerId="ADAL" clId="{1EDCBAE3-0CF2-4C2E-8537-D6D1B3CC2199}" dt="2025-09-25T13:42:17.777" v="785" actId="5793"/>
          <ac:spMkLst>
            <pc:docMk/>
            <pc:sldMk cId="2537441707" sldId="262"/>
            <ac:spMk id="14" creationId="{EBA4D8DA-0F23-A05D-C786-37FEAFD81341}"/>
          </ac:spMkLst>
        </pc:spChg>
        <pc:picChg chg="add mod">
          <ac:chgData name="CAO Yu Daniel" userId="15f8f91f-0750-4429-96b6-b65ee2d5dc48" providerId="ADAL" clId="{1EDCBAE3-0CF2-4C2E-8537-D6D1B3CC2199}" dt="2025-09-24T14:56:07.168" v="47" actId="1037"/>
          <ac:picMkLst>
            <pc:docMk/>
            <pc:sldMk cId="2537441707" sldId="262"/>
            <ac:picMk id="3" creationId="{4A4BCCAA-FA7D-05D1-5B7E-09423BDA9B7D}"/>
          </ac:picMkLst>
        </pc:picChg>
        <pc:picChg chg="add mod">
          <ac:chgData name="CAO Yu Daniel" userId="15f8f91f-0750-4429-96b6-b65ee2d5dc48" providerId="ADAL" clId="{1EDCBAE3-0CF2-4C2E-8537-D6D1B3CC2199}" dt="2025-09-24T14:56:07.168" v="47" actId="1037"/>
          <ac:picMkLst>
            <pc:docMk/>
            <pc:sldMk cId="2537441707" sldId="262"/>
            <ac:picMk id="5" creationId="{DC84A058-6CFA-A79D-CC98-90091C9FDC4E}"/>
          </ac:picMkLst>
        </pc:picChg>
      </pc:sldChg>
      <pc:sldChg chg="new del">
        <pc:chgData name="CAO Yu Daniel" userId="15f8f91f-0750-4429-96b6-b65ee2d5dc48" providerId="ADAL" clId="{1EDCBAE3-0CF2-4C2E-8537-D6D1B3CC2199}" dt="2025-09-24T14:52:21.995" v="7" actId="47"/>
        <pc:sldMkLst>
          <pc:docMk/>
          <pc:sldMk cId="4132919547" sldId="262"/>
        </pc:sldMkLst>
      </pc:sldChg>
      <pc:sldChg chg="add del">
        <pc:chgData name="CAO Yu Daniel" userId="15f8f91f-0750-4429-96b6-b65ee2d5dc48" providerId="ADAL" clId="{1EDCBAE3-0CF2-4C2E-8537-D6D1B3CC2199}" dt="2025-09-24T14:53:44.941" v="14" actId="47"/>
        <pc:sldMkLst>
          <pc:docMk/>
          <pc:sldMk cId="53324344" sldId="263"/>
        </pc:sldMkLst>
      </pc:sldChg>
      <pc:sldChg chg="add del setBg">
        <pc:chgData name="CAO Yu Daniel" userId="15f8f91f-0750-4429-96b6-b65ee2d5dc48" providerId="ADAL" clId="{1EDCBAE3-0CF2-4C2E-8537-D6D1B3CC2199}" dt="2025-09-24T14:53:29.753" v="12" actId="47"/>
        <pc:sldMkLst>
          <pc:docMk/>
          <pc:sldMk cId="532898827" sldId="263"/>
        </pc:sldMkLst>
      </pc:sldChg>
      <pc:sldChg chg="modSp add del">
        <pc:chgData name="CAO Yu Daniel" userId="15f8f91f-0750-4429-96b6-b65ee2d5dc48" providerId="ADAL" clId="{1EDCBAE3-0CF2-4C2E-8537-D6D1B3CC2199}" dt="2025-09-24T15:24:54.750" v="275" actId="47"/>
        <pc:sldMkLst>
          <pc:docMk/>
          <pc:sldMk cId="701323560" sldId="263"/>
        </pc:sldMkLst>
      </pc:sldChg>
      <pc:sldChg chg="addSp delSp modSp add mod ord modAnim">
        <pc:chgData name="CAO Yu Daniel" userId="15f8f91f-0750-4429-96b6-b65ee2d5dc48" providerId="ADAL" clId="{1EDCBAE3-0CF2-4C2E-8537-D6D1B3CC2199}" dt="2025-09-24T15:26:56.904" v="398" actId="207"/>
        <pc:sldMkLst>
          <pc:docMk/>
          <pc:sldMk cId="132903819" sldId="264"/>
        </pc:sldMkLst>
        <pc:spChg chg="mod">
          <ac:chgData name="CAO Yu Daniel" userId="15f8f91f-0750-4429-96b6-b65ee2d5dc48" providerId="ADAL" clId="{1EDCBAE3-0CF2-4C2E-8537-D6D1B3CC2199}" dt="2025-09-24T15:04:42.070" v="251" actId="14100"/>
          <ac:spMkLst>
            <pc:docMk/>
            <pc:sldMk cId="132903819" sldId="264"/>
            <ac:spMk id="2" creationId="{A7C2D854-18D1-A8B7-C533-47CA080D0E20}"/>
          </ac:spMkLst>
        </pc:spChg>
        <pc:spChg chg="add mod">
          <ac:chgData name="CAO Yu Daniel" userId="15f8f91f-0750-4429-96b6-b65ee2d5dc48" providerId="ADAL" clId="{1EDCBAE3-0CF2-4C2E-8537-D6D1B3CC2199}" dt="2025-09-24T15:20:52.001" v="273" actId="2711"/>
          <ac:spMkLst>
            <pc:docMk/>
            <pc:sldMk cId="132903819" sldId="264"/>
            <ac:spMk id="6" creationId="{C1CD3A1B-6B12-8CB3-CE95-7C3151F4087E}"/>
          </ac:spMkLst>
        </pc:spChg>
        <pc:spChg chg="add mod">
          <ac:chgData name="CAO Yu Daniel" userId="15f8f91f-0750-4429-96b6-b65ee2d5dc48" providerId="ADAL" clId="{1EDCBAE3-0CF2-4C2E-8537-D6D1B3CC2199}" dt="2025-09-24T15:26:56.904" v="398" actId="207"/>
          <ac:spMkLst>
            <pc:docMk/>
            <pc:sldMk cId="132903819" sldId="264"/>
            <ac:spMk id="7" creationId="{9FBB65EE-9B86-8D43-B33F-E1A6F071E61A}"/>
          </ac:spMkLst>
        </pc:spChg>
        <pc:picChg chg="add mod">
          <ac:chgData name="CAO Yu Daniel" userId="15f8f91f-0750-4429-96b6-b65ee2d5dc48" providerId="ADAL" clId="{1EDCBAE3-0CF2-4C2E-8537-D6D1B3CC2199}" dt="2025-09-24T15:24:43.404" v="274" actId="1076"/>
          <ac:picMkLst>
            <pc:docMk/>
            <pc:sldMk cId="132903819" sldId="264"/>
            <ac:picMk id="5" creationId="{57808E03-6761-A583-F227-4C3F904FF278}"/>
          </ac:picMkLst>
        </pc:picChg>
      </pc:sldChg>
      <pc:sldChg chg="modNotesTx">
        <pc:chgData name="CAO Yu Daniel" userId="15f8f91f-0750-4429-96b6-b65ee2d5dc48" providerId="ADAL" clId="{1EDCBAE3-0CF2-4C2E-8537-D6D1B3CC2199}" dt="2025-10-15T08:18:31.847" v="3020" actId="20577"/>
        <pc:sldMkLst>
          <pc:docMk/>
          <pc:sldMk cId="1770352107" sldId="265"/>
        </pc:sldMkLst>
      </pc:sldChg>
      <pc:sldChg chg="mod modShow modNotesTx">
        <pc:chgData name="CAO Yu Daniel" userId="15f8f91f-0750-4429-96b6-b65ee2d5dc48" providerId="ADAL" clId="{1EDCBAE3-0CF2-4C2E-8537-D6D1B3CC2199}" dt="2025-10-04T07:51:11.668" v="2493" actId="729"/>
        <pc:sldMkLst>
          <pc:docMk/>
          <pc:sldMk cId="3960356134" sldId="266"/>
        </pc:sldMkLst>
      </pc:sldChg>
      <pc:sldChg chg="modSp mod modNotesTx">
        <pc:chgData name="CAO Yu Daniel" userId="15f8f91f-0750-4429-96b6-b65ee2d5dc48" providerId="ADAL" clId="{1EDCBAE3-0CF2-4C2E-8537-D6D1B3CC2199}" dt="2025-10-04T07:56:07.813" v="2497" actId="20577"/>
        <pc:sldMkLst>
          <pc:docMk/>
          <pc:sldMk cId="801153709" sldId="267"/>
        </pc:sldMkLst>
        <pc:spChg chg="mod">
          <ac:chgData name="CAO Yu Daniel" userId="15f8f91f-0750-4429-96b6-b65ee2d5dc48" providerId="ADAL" clId="{1EDCBAE3-0CF2-4C2E-8537-D6D1B3CC2199}" dt="2025-09-25T13:31:17.067" v="741" actId="2711"/>
          <ac:spMkLst>
            <pc:docMk/>
            <pc:sldMk cId="801153709" sldId="267"/>
            <ac:spMk id="2" creationId="{FB7733A2-1248-A194-606B-59896FC9B23C}"/>
          </ac:spMkLst>
        </pc:spChg>
      </pc:sldChg>
      <pc:sldChg chg="modSp mod modNotesTx">
        <pc:chgData name="CAO Yu Daniel" userId="15f8f91f-0750-4429-96b6-b65ee2d5dc48" providerId="ADAL" clId="{1EDCBAE3-0CF2-4C2E-8537-D6D1B3CC2199}" dt="2025-10-04T07:31:24.219" v="2491" actId="20577"/>
        <pc:sldMkLst>
          <pc:docMk/>
          <pc:sldMk cId="4058811838" sldId="268"/>
        </pc:sldMkLst>
        <pc:spChg chg="mod">
          <ac:chgData name="CAO Yu Daniel" userId="15f8f91f-0750-4429-96b6-b65ee2d5dc48" providerId="ADAL" clId="{1EDCBAE3-0CF2-4C2E-8537-D6D1B3CC2199}" dt="2025-09-25T12:56:43.906" v="407" actId="2711"/>
          <ac:spMkLst>
            <pc:docMk/>
            <pc:sldMk cId="4058811838" sldId="268"/>
            <ac:spMk id="7" creationId="{CE513D8B-9126-3052-B23E-592F5BF69D03}"/>
          </ac:spMkLst>
        </pc:spChg>
      </pc:sldChg>
      <pc:sldChg chg="addSp delSp modSp add mod chgLayout">
        <pc:chgData name="CAO Yu Daniel" userId="15f8f91f-0750-4429-96b6-b65ee2d5dc48" providerId="ADAL" clId="{1EDCBAE3-0CF2-4C2E-8537-D6D1B3CC2199}" dt="2025-09-25T13:15:16.999" v="565" actId="20577"/>
        <pc:sldMkLst>
          <pc:docMk/>
          <pc:sldMk cId="2100719016" sldId="269"/>
        </pc:sldMkLst>
        <pc:spChg chg="mod ord">
          <ac:chgData name="CAO Yu Daniel" userId="15f8f91f-0750-4429-96b6-b65ee2d5dc48" providerId="ADAL" clId="{1EDCBAE3-0CF2-4C2E-8537-D6D1B3CC2199}" dt="2025-09-25T12:57:56.931" v="421" actId="700"/>
          <ac:spMkLst>
            <pc:docMk/>
            <pc:sldMk cId="2100719016" sldId="269"/>
            <ac:spMk id="2" creationId="{D502D829-8E31-D7A2-87C8-B6D773631479}"/>
          </ac:spMkLst>
        </pc:spChg>
        <pc:spChg chg="add mod">
          <ac:chgData name="CAO Yu Daniel" userId="15f8f91f-0750-4429-96b6-b65ee2d5dc48" providerId="ADAL" clId="{1EDCBAE3-0CF2-4C2E-8537-D6D1B3CC2199}" dt="2025-09-25T13:15:16.999" v="565" actId="20577"/>
          <ac:spMkLst>
            <pc:docMk/>
            <pc:sldMk cId="2100719016" sldId="269"/>
            <ac:spMk id="6" creationId="{6A94CB57-5E43-2456-8238-89B0A44C9CAE}"/>
          </ac:spMkLst>
        </pc:spChg>
        <pc:spChg chg="mod">
          <ac:chgData name="CAO Yu Daniel" userId="15f8f91f-0750-4429-96b6-b65ee2d5dc48" providerId="ADAL" clId="{1EDCBAE3-0CF2-4C2E-8537-D6D1B3CC2199}" dt="2025-09-25T13:09:05.579" v="526" actId="1076"/>
          <ac:spMkLst>
            <pc:docMk/>
            <pc:sldMk cId="2100719016" sldId="269"/>
            <ac:spMk id="7" creationId="{AAB16D6D-9993-4C24-0188-FDB7AEA37564}"/>
          </ac:spMkLst>
        </pc:spChg>
      </pc:sldChg>
      <pc:sldChg chg="addSp delSp modSp add mod">
        <pc:chgData name="CAO Yu Daniel" userId="15f8f91f-0750-4429-96b6-b65ee2d5dc48" providerId="ADAL" clId="{1EDCBAE3-0CF2-4C2E-8537-D6D1B3CC2199}" dt="2025-09-25T13:15:10.906" v="564" actId="20577"/>
        <pc:sldMkLst>
          <pc:docMk/>
          <pc:sldMk cId="2337490390" sldId="270"/>
        </pc:sldMkLst>
        <pc:spChg chg="mod">
          <ac:chgData name="CAO Yu Daniel" userId="15f8f91f-0750-4429-96b6-b65ee2d5dc48" providerId="ADAL" clId="{1EDCBAE3-0CF2-4C2E-8537-D6D1B3CC2199}" dt="2025-09-25T13:03:39.837" v="474" actId="20577"/>
          <ac:spMkLst>
            <pc:docMk/>
            <pc:sldMk cId="2337490390" sldId="270"/>
            <ac:spMk id="2" creationId="{8998E4D5-947F-72EF-9F7C-81EF7930C210}"/>
          </ac:spMkLst>
        </pc:spChg>
        <pc:spChg chg="mod">
          <ac:chgData name="CAO Yu Daniel" userId="15f8f91f-0750-4429-96b6-b65ee2d5dc48" providerId="ADAL" clId="{1EDCBAE3-0CF2-4C2E-8537-D6D1B3CC2199}" dt="2025-09-25T13:15:10.906" v="564" actId="20577"/>
          <ac:spMkLst>
            <pc:docMk/>
            <pc:sldMk cId="2337490390" sldId="270"/>
            <ac:spMk id="6" creationId="{F1AC3A1B-D03D-0B11-1566-AEF88B0C0113}"/>
          </ac:spMkLst>
        </pc:spChg>
      </pc:sldChg>
      <pc:sldChg chg="addSp modSp add mod">
        <pc:chgData name="CAO Yu Daniel" userId="15f8f91f-0750-4429-96b6-b65ee2d5dc48" providerId="ADAL" clId="{1EDCBAE3-0CF2-4C2E-8537-D6D1B3CC2199}" dt="2025-09-25T13:13:05.180" v="533" actId="207"/>
        <pc:sldMkLst>
          <pc:docMk/>
          <pc:sldMk cId="203370363" sldId="271"/>
        </pc:sldMkLst>
        <pc:spChg chg="mod">
          <ac:chgData name="CAO Yu Daniel" userId="15f8f91f-0750-4429-96b6-b65ee2d5dc48" providerId="ADAL" clId="{1EDCBAE3-0CF2-4C2E-8537-D6D1B3CC2199}" dt="2025-09-25T13:06:24.331" v="503" actId="20577"/>
          <ac:spMkLst>
            <pc:docMk/>
            <pc:sldMk cId="203370363" sldId="271"/>
            <ac:spMk id="2" creationId="{B1EE9C2B-3AEF-A313-943E-04DDBA314D63}"/>
          </ac:spMkLst>
        </pc:spChg>
        <pc:spChg chg="add mod">
          <ac:chgData name="CAO Yu Daniel" userId="15f8f91f-0750-4429-96b6-b65ee2d5dc48" providerId="ADAL" clId="{1EDCBAE3-0CF2-4C2E-8537-D6D1B3CC2199}" dt="2025-09-25T13:08:57.181" v="524" actId="2711"/>
          <ac:spMkLst>
            <pc:docMk/>
            <pc:sldMk cId="203370363" sldId="271"/>
            <ac:spMk id="5" creationId="{FD87F286-43CF-0203-B1F9-81A698687612}"/>
          </ac:spMkLst>
        </pc:spChg>
        <pc:spChg chg="mod">
          <ac:chgData name="CAO Yu Daniel" userId="15f8f91f-0750-4429-96b6-b65ee2d5dc48" providerId="ADAL" clId="{1EDCBAE3-0CF2-4C2E-8537-D6D1B3CC2199}" dt="2025-09-25T13:13:05.180" v="533" actId="207"/>
          <ac:spMkLst>
            <pc:docMk/>
            <pc:sldMk cId="203370363" sldId="271"/>
            <ac:spMk id="6" creationId="{D79958ED-FA60-47A8-1DF7-717A9B30233B}"/>
          </ac:spMkLst>
        </pc:spChg>
        <pc:picChg chg="add mod">
          <ac:chgData name="CAO Yu Daniel" userId="15f8f91f-0750-4429-96b6-b65ee2d5dc48" providerId="ADAL" clId="{1EDCBAE3-0CF2-4C2E-8537-D6D1B3CC2199}" dt="2025-09-25T13:07:53.712" v="516" actId="1076"/>
          <ac:picMkLst>
            <pc:docMk/>
            <pc:sldMk cId="203370363" sldId="271"/>
            <ac:picMk id="3" creationId="{3A3244D3-9FD7-EEE9-1033-DD2622FEFDCE}"/>
          </ac:picMkLst>
        </pc:picChg>
      </pc:sldChg>
      <pc:sldChg chg="addSp delSp modSp add mod">
        <pc:chgData name="CAO Yu Daniel" userId="15f8f91f-0750-4429-96b6-b65ee2d5dc48" providerId="ADAL" clId="{1EDCBAE3-0CF2-4C2E-8537-D6D1B3CC2199}" dt="2025-09-25T13:18:45.682" v="610" actId="2711"/>
        <pc:sldMkLst>
          <pc:docMk/>
          <pc:sldMk cId="1123143062" sldId="272"/>
        </pc:sldMkLst>
        <pc:spChg chg="mod">
          <ac:chgData name="CAO Yu Daniel" userId="15f8f91f-0750-4429-96b6-b65ee2d5dc48" providerId="ADAL" clId="{1EDCBAE3-0CF2-4C2E-8537-D6D1B3CC2199}" dt="2025-09-25T13:14:15.562" v="556" actId="20577"/>
          <ac:spMkLst>
            <pc:docMk/>
            <pc:sldMk cId="1123143062" sldId="272"/>
            <ac:spMk id="2" creationId="{389B5300-C569-9804-6537-CE7E1836C6CA}"/>
          </ac:spMkLst>
        </pc:spChg>
        <pc:spChg chg="add mod">
          <ac:chgData name="CAO Yu Daniel" userId="15f8f91f-0750-4429-96b6-b65ee2d5dc48" providerId="ADAL" clId="{1EDCBAE3-0CF2-4C2E-8537-D6D1B3CC2199}" dt="2025-09-25T13:18:45.682" v="610" actId="2711"/>
          <ac:spMkLst>
            <pc:docMk/>
            <pc:sldMk cId="1123143062" sldId="272"/>
            <ac:spMk id="7" creationId="{EB950356-A188-A54C-2D00-8D3FCD0A57A3}"/>
          </ac:spMkLst>
        </pc:spChg>
      </pc:sldChg>
      <pc:sldChg chg="addSp delSp modSp add mod">
        <pc:chgData name="CAO Yu Daniel" userId="15f8f91f-0750-4429-96b6-b65ee2d5dc48" providerId="ADAL" clId="{1EDCBAE3-0CF2-4C2E-8537-D6D1B3CC2199}" dt="2025-09-25T13:17:37.503" v="580" actId="1076"/>
        <pc:sldMkLst>
          <pc:docMk/>
          <pc:sldMk cId="2981829707" sldId="273"/>
        </pc:sldMkLst>
        <pc:picChg chg="add mod">
          <ac:chgData name="CAO Yu Daniel" userId="15f8f91f-0750-4429-96b6-b65ee2d5dc48" providerId="ADAL" clId="{1EDCBAE3-0CF2-4C2E-8537-D6D1B3CC2199}" dt="2025-09-25T13:17:37.503" v="580" actId="1076"/>
          <ac:picMkLst>
            <pc:docMk/>
            <pc:sldMk cId="2981829707" sldId="273"/>
            <ac:picMk id="3" creationId="{92A42589-5A46-339C-3958-8FA7E71FFFB0}"/>
          </ac:picMkLst>
        </pc:picChg>
      </pc:sldChg>
      <pc:sldChg chg="addSp delSp modSp add mod">
        <pc:chgData name="CAO Yu Daniel" userId="15f8f91f-0750-4429-96b6-b65ee2d5dc48" providerId="ADAL" clId="{1EDCBAE3-0CF2-4C2E-8537-D6D1B3CC2199}" dt="2025-09-25T13:18:39.154" v="609" actId="2711"/>
        <pc:sldMkLst>
          <pc:docMk/>
          <pc:sldMk cId="77926187" sldId="274"/>
        </pc:sldMkLst>
        <pc:spChg chg="mod">
          <ac:chgData name="CAO Yu Daniel" userId="15f8f91f-0750-4429-96b6-b65ee2d5dc48" providerId="ADAL" clId="{1EDCBAE3-0CF2-4C2E-8537-D6D1B3CC2199}" dt="2025-09-25T13:18:22.146" v="607" actId="313"/>
          <ac:spMkLst>
            <pc:docMk/>
            <pc:sldMk cId="77926187" sldId="274"/>
            <ac:spMk id="2" creationId="{AFCB9B9B-97B5-603E-99D5-A57029B50145}"/>
          </ac:spMkLst>
        </pc:spChg>
        <pc:spChg chg="add mod">
          <ac:chgData name="CAO Yu Daniel" userId="15f8f91f-0750-4429-96b6-b65ee2d5dc48" providerId="ADAL" clId="{1EDCBAE3-0CF2-4C2E-8537-D6D1B3CC2199}" dt="2025-09-25T13:18:39.154" v="609" actId="2711"/>
          <ac:spMkLst>
            <pc:docMk/>
            <pc:sldMk cId="77926187" sldId="274"/>
            <ac:spMk id="5" creationId="{707C909B-BD5B-87B9-29F1-1EBE92F52955}"/>
          </ac:spMkLst>
        </pc:spChg>
      </pc:sldChg>
      <pc:sldChg chg="modSp add del">
        <pc:chgData name="CAO Yu Daniel" userId="15f8f91f-0750-4429-96b6-b65ee2d5dc48" providerId="ADAL" clId="{1EDCBAE3-0CF2-4C2E-8537-D6D1B3CC2199}" dt="2025-09-25T13:17:00.739" v="574"/>
        <pc:sldMkLst>
          <pc:docMk/>
          <pc:sldMk cId="125611761" sldId="274"/>
        </pc:sldMkLst>
      </pc:sldChg>
      <pc:sldChg chg="addSp delSp modSp add mod">
        <pc:chgData name="CAO Yu Daniel" userId="15f8f91f-0750-4429-96b6-b65ee2d5dc48" providerId="ADAL" clId="{1EDCBAE3-0CF2-4C2E-8537-D6D1B3CC2199}" dt="2025-09-25T13:33:20.446" v="745" actId="20577"/>
        <pc:sldMkLst>
          <pc:docMk/>
          <pc:sldMk cId="950134761" sldId="275"/>
        </pc:sldMkLst>
        <pc:spChg chg="mod">
          <ac:chgData name="CAO Yu Daniel" userId="15f8f91f-0750-4429-96b6-b65ee2d5dc48" providerId="ADAL" clId="{1EDCBAE3-0CF2-4C2E-8537-D6D1B3CC2199}" dt="2025-09-25T13:21:17.207" v="645" actId="20577"/>
          <ac:spMkLst>
            <pc:docMk/>
            <pc:sldMk cId="950134761" sldId="275"/>
            <ac:spMk id="2" creationId="{F98B9632-41EA-82D6-A32D-5CAB834FC448}"/>
          </ac:spMkLst>
        </pc:spChg>
        <pc:spChg chg="add mod">
          <ac:chgData name="CAO Yu Daniel" userId="15f8f91f-0750-4429-96b6-b65ee2d5dc48" providerId="ADAL" clId="{1EDCBAE3-0CF2-4C2E-8537-D6D1B3CC2199}" dt="2025-09-25T13:33:20.446" v="745" actId="20577"/>
          <ac:spMkLst>
            <pc:docMk/>
            <pc:sldMk cId="950134761" sldId="275"/>
            <ac:spMk id="6" creationId="{72F6A913-C03C-5A4C-6CF9-1170899B772D}"/>
          </ac:spMkLst>
        </pc:spChg>
        <pc:picChg chg="add mod">
          <ac:chgData name="CAO Yu Daniel" userId="15f8f91f-0750-4429-96b6-b65ee2d5dc48" providerId="ADAL" clId="{1EDCBAE3-0CF2-4C2E-8537-D6D1B3CC2199}" dt="2025-09-25T13:21:11.406" v="635" actId="1076"/>
          <ac:picMkLst>
            <pc:docMk/>
            <pc:sldMk cId="950134761" sldId="275"/>
            <ac:picMk id="3" creationId="{3CF8488B-33E6-0610-5FDC-F46FA4A37165}"/>
          </ac:picMkLst>
        </pc:picChg>
      </pc:sldChg>
      <pc:sldChg chg="addSp delSp modSp add mod">
        <pc:chgData name="CAO Yu Daniel" userId="15f8f91f-0750-4429-96b6-b65ee2d5dc48" providerId="ADAL" clId="{1EDCBAE3-0CF2-4C2E-8537-D6D1B3CC2199}" dt="2025-09-25T13:33:30.623" v="749" actId="20577"/>
        <pc:sldMkLst>
          <pc:docMk/>
          <pc:sldMk cId="3439257130" sldId="276"/>
        </pc:sldMkLst>
        <pc:spChg chg="mod">
          <ac:chgData name="CAO Yu Daniel" userId="15f8f91f-0750-4429-96b6-b65ee2d5dc48" providerId="ADAL" clId="{1EDCBAE3-0CF2-4C2E-8537-D6D1B3CC2199}" dt="2025-09-25T13:33:30.623" v="749" actId="20577"/>
          <ac:spMkLst>
            <pc:docMk/>
            <pc:sldMk cId="3439257130" sldId="276"/>
            <ac:spMk id="6" creationId="{FD18DDF6-90E8-CE42-44B3-B6489AFA1E8F}"/>
          </ac:spMkLst>
        </pc:spChg>
        <pc:picChg chg="add mod">
          <ac:chgData name="CAO Yu Daniel" userId="15f8f91f-0750-4429-96b6-b65ee2d5dc48" providerId="ADAL" clId="{1EDCBAE3-0CF2-4C2E-8537-D6D1B3CC2199}" dt="2025-09-25T13:21:52.584" v="650" actId="1076"/>
          <ac:picMkLst>
            <pc:docMk/>
            <pc:sldMk cId="3439257130" sldId="276"/>
            <ac:picMk id="5" creationId="{8F0E7987-77B3-5776-2843-FDA9FD5573B1}"/>
          </ac:picMkLst>
        </pc:picChg>
      </pc:sldChg>
      <pc:sldChg chg="addSp delSp modSp add mod">
        <pc:chgData name="CAO Yu Daniel" userId="15f8f91f-0750-4429-96b6-b65ee2d5dc48" providerId="ADAL" clId="{1EDCBAE3-0CF2-4C2E-8537-D6D1B3CC2199}" dt="2025-09-25T13:23:01.746" v="662" actId="2711"/>
        <pc:sldMkLst>
          <pc:docMk/>
          <pc:sldMk cId="1817468328" sldId="277"/>
        </pc:sldMkLst>
        <pc:spChg chg="mod">
          <ac:chgData name="CAO Yu Daniel" userId="15f8f91f-0750-4429-96b6-b65ee2d5dc48" providerId="ADAL" clId="{1EDCBAE3-0CF2-4C2E-8537-D6D1B3CC2199}" dt="2025-09-25T13:23:01.746" v="662" actId="2711"/>
          <ac:spMkLst>
            <pc:docMk/>
            <pc:sldMk cId="1817468328" sldId="277"/>
            <ac:spMk id="6" creationId="{D5F3D635-A55F-378D-5C81-1A3CFAC58573}"/>
          </ac:spMkLst>
        </pc:spChg>
        <pc:picChg chg="add mod">
          <ac:chgData name="CAO Yu Daniel" userId="15f8f91f-0750-4429-96b6-b65ee2d5dc48" providerId="ADAL" clId="{1EDCBAE3-0CF2-4C2E-8537-D6D1B3CC2199}" dt="2025-09-25T13:22:56.615" v="661" actId="1076"/>
          <ac:picMkLst>
            <pc:docMk/>
            <pc:sldMk cId="1817468328" sldId="277"/>
            <ac:picMk id="3" creationId="{F8119BCA-F3C9-8AE9-F030-43862EE21120}"/>
          </ac:picMkLst>
        </pc:picChg>
      </pc:sldChg>
      <pc:sldChg chg="addSp delSp modSp add mod">
        <pc:chgData name="CAO Yu Daniel" userId="15f8f91f-0750-4429-96b6-b65ee2d5dc48" providerId="ADAL" clId="{1EDCBAE3-0CF2-4C2E-8537-D6D1B3CC2199}" dt="2025-09-25T13:23:50.830" v="668" actId="2711"/>
        <pc:sldMkLst>
          <pc:docMk/>
          <pc:sldMk cId="987603800" sldId="278"/>
        </pc:sldMkLst>
        <pc:spChg chg="add mod">
          <ac:chgData name="CAO Yu Daniel" userId="15f8f91f-0750-4429-96b6-b65ee2d5dc48" providerId="ADAL" clId="{1EDCBAE3-0CF2-4C2E-8537-D6D1B3CC2199}" dt="2025-09-25T13:23:50.830" v="668" actId="2711"/>
          <ac:spMkLst>
            <pc:docMk/>
            <pc:sldMk cId="987603800" sldId="278"/>
            <ac:spMk id="8" creationId="{B7A76932-45C7-EADD-F8AC-E03E3F62068B}"/>
          </ac:spMkLst>
        </pc:spChg>
        <pc:picChg chg="add mod">
          <ac:chgData name="CAO Yu Daniel" userId="15f8f91f-0750-4429-96b6-b65ee2d5dc48" providerId="ADAL" clId="{1EDCBAE3-0CF2-4C2E-8537-D6D1B3CC2199}" dt="2025-09-25T13:23:28.109" v="665"/>
          <ac:picMkLst>
            <pc:docMk/>
            <pc:sldMk cId="987603800" sldId="278"/>
            <ac:picMk id="5" creationId="{27EE4A7F-816C-1B37-E231-9E0C3BFBA081}"/>
          </ac:picMkLst>
        </pc:picChg>
        <pc:picChg chg="add mod">
          <ac:chgData name="CAO Yu Daniel" userId="15f8f91f-0750-4429-96b6-b65ee2d5dc48" providerId="ADAL" clId="{1EDCBAE3-0CF2-4C2E-8537-D6D1B3CC2199}" dt="2025-09-25T13:23:28.109" v="665"/>
          <ac:picMkLst>
            <pc:docMk/>
            <pc:sldMk cId="987603800" sldId="278"/>
            <ac:picMk id="7" creationId="{E40D3A55-28A4-0145-FB6F-3B4EEEA38CDE}"/>
          </ac:picMkLst>
        </pc:picChg>
      </pc:sldChg>
      <pc:sldChg chg="addSp delSp modSp add mod">
        <pc:chgData name="CAO Yu Daniel" userId="15f8f91f-0750-4429-96b6-b65ee2d5dc48" providerId="ADAL" clId="{1EDCBAE3-0CF2-4C2E-8537-D6D1B3CC2199}" dt="2025-09-25T13:33:50.425" v="757" actId="20577"/>
        <pc:sldMkLst>
          <pc:docMk/>
          <pc:sldMk cId="4229126364" sldId="279"/>
        </pc:sldMkLst>
        <pc:spChg chg="mod">
          <ac:chgData name="CAO Yu Daniel" userId="15f8f91f-0750-4429-96b6-b65ee2d5dc48" providerId="ADAL" clId="{1EDCBAE3-0CF2-4C2E-8537-D6D1B3CC2199}" dt="2025-09-25T13:24:17.343" v="683" actId="20577"/>
          <ac:spMkLst>
            <pc:docMk/>
            <pc:sldMk cId="4229126364" sldId="279"/>
            <ac:spMk id="2" creationId="{246A5D43-E728-06C6-82F1-8AFAC0FE2941}"/>
          </ac:spMkLst>
        </pc:spChg>
        <pc:spChg chg="add mod">
          <ac:chgData name="CAO Yu Daniel" userId="15f8f91f-0750-4429-96b6-b65ee2d5dc48" providerId="ADAL" clId="{1EDCBAE3-0CF2-4C2E-8537-D6D1B3CC2199}" dt="2025-09-25T13:33:50.425" v="757" actId="20577"/>
          <ac:spMkLst>
            <pc:docMk/>
            <pc:sldMk cId="4229126364" sldId="279"/>
            <ac:spMk id="6" creationId="{3CBB1C5E-98AA-6748-03C3-B3BB1E6F6323}"/>
          </ac:spMkLst>
        </pc:spChg>
        <pc:picChg chg="add mod">
          <ac:chgData name="CAO Yu Daniel" userId="15f8f91f-0750-4429-96b6-b65ee2d5dc48" providerId="ADAL" clId="{1EDCBAE3-0CF2-4C2E-8537-D6D1B3CC2199}" dt="2025-09-25T13:24:28.767" v="685" actId="1076"/>
          <ac:picMkLst>
            <pc:docMk/>
            <pc:sldMk cId="4229126364" sldId="279"/>
            <ac:picMk id="3" creationId="{CB04F1C2-F02E-BD3D-CAC8-0E40EC2185BF}"/>
          </ac:picMkLst>
        </pc:picChg>
      </pc:sldChg>
      <pc:sldChg chg="addSp delSp modSp add mod">
        <pc:chgData name="CAO Yu Daniel" userId="15f8f91f-0750-4429-96b6-b65ee2d5dc48" providerId="ADAL" clId="{1EDCBAE3-0CF2-4C2E-8537-D6D1B3CC2199}" dt="2025-09-25T13:34:02.525" v="765" actId="20577"/>
        <pc:sldMkLst>
          <pc:docMk/>
          <pc:sldMk cId="693495384" sldId="280"/>
        </pc:sldMkLst>
        <pc:spChg chg="add mod">
          <ac:chgData name="CAO Yu Daniel" userId="15f8f91f-0750-4429-96b6-b65ee2d5dc48" providerId="ADAL" clId="{1EDCBAE3-0CF2-4C2E-8537-D6D1B3CC2199}" dt="2025-09-25T13:34:02.525" v="765" actId="20577"/>
          <ac:spMkLst>
            <pc:docMk/>
            <pc:sldMk cId="693495384" sldId="280"/>
            <ac:spMk id="7" creationId="{ADB34905-2895-C7C0-DC36-5A138D12F473}"/>
          </ac:spMkLst>
        </pc:spChg>
        <pc:picChg chg="add mod">
          <ac:chgData name="CAO Yu Daniel" userId="15f8f91f-0750-4429-96b6-b65ee2d5dc48" providerId="ADAL" clId="{1EDCBAE3-0CF2-4C2E-8537-D6D1B3CC2199}" dt="2025-09-25T13:24:51.438" v="690"/>
          <ac:picMkLst>
            <pc:docMk/>
            <pc:sldMk cId="693495384" sldId="280"/>
            <ac:picMk id="5" creationId="{0770BEC6-6597-5F1C-A869-7C8DE80D739A}"/>
          </ac:picMkLst>
        </pc:picChg>
      </pc:sldChg>
      <pc:sldChg chg="addSp delSp modSp add mod ord">
        <pc:chgData name="CAO Yu Daniel" userId="15f8f91f-0750-4429-96b6-b65ee2d5dc48" providerId="ADAL" clId="{1EDCBAE3-0CF2-4C2E-8537-D6D1B3CC2199}" dt="2025-09-25T13:34:15.052" v="771" actId="20577"/>
        <pc:sldMkLst>
          <pc:docMk/>
          <pc:sldMk cId="205917880" sldId="281"/>
        </pc:sldMkLst>
        <pc:spChg chg="add mod">
          <ac:chgData name="CAO Yu Daniel" userId="15f8f91f-0750-4429-96b6-b65ee2d5dc48" providerId="ADAL" clId="{1EDCBAE3-0CF2-4C2E-8537-D6D1B3CC2199}" dt="2025-09-25T13:34:15.052" v="771" actId="20577"/>
          <ac:spMkLst>
            <pc:docMk/>
            <pc:sldMk cId="205917880" sldId="281"/>
            <ac:spMk id="7" creationId="{4E769E9E-963C-544E-D46B-DB3AD34E74CF}"/>
          </ac:spMkLst>
        </pc:spChg>
        <pc:picChg chg="add mod">
          <ac:chgData name="CAO Yu Daniel" userId="15f8f91f-0750-4429-96b6-b65ee2d5dc48" providerId="ADAL" clId="{1EDCBAE3-0CF2-4C2E-8537-D6D1B3CC2199}" dt="2025-09-25T13:25:23.743" v="695" actId="1076"/>
          <ac:picMkLst>
            <pc:docMk/>
            <pc:sldMk cId="205917880" sldId="281"/>
            <ac:picMk id="5" creationId="{D4F37FDD-8163-DBEA-66C2-742187F186E2}"/>
          </ac:picMkLst>
        </pc:picChg>
      </pc:sldChg>
      <pc:sldChg chg="addSp delSp modSp add mod">
        <pc:chgData name="CAO Yu Daniel" userId="15f8f91f-0750-4429-96b6-b65ee2d5dc48" providerId="ADAL" clId="{1EDCBAE3-0CF2-4C2E-8537-D6D1B3CC2199}" dt="2025-10-15T08:51:13.045" v="3072" actId="2711"/>
        <pc:sldMkLst>
          <pc:docMk/>
          <pc:sldMk cId="233628425" sldId="282"/>
        </pc:sldMkLst>
        <pc:spChg chg="mod">
          <ac:chgData name="CAO Yu Daniel" userId="15f8f91f-0750-4429-96b6-b65ee2d5dc48" providerId="ADAL" clId="{1EDCBAE3-0CF2-4C2E-8537-D6D1B3CC2199}" dt="2025-09-25T13:56:40.823" v="798" actId="20577"/>
          <ac:spMkLst>
            <pc:docMk/>
            <pc:sldMk cId="233628425" sldId="282"/>
            <ac:spMk id="2" creationId="{198A7224-6AB7-57C8-E2F4-F36547560C13}"/>
          </ac:spMkLst>
        </pc:spChg>
        <pc:spChg chg="add mod">
          <ac:chgData name="CAO Yu Daniel" userId="15f8f91f-0750-4429-96b6-b65ee2d5dc48" providerId="ADAL" clId="{1EDCBAE3-0CF2-4C2E-8537-D6D1B3CC2199}" dt="2025-10-15T08:51:13.045" v="3072" actId="2711"/>
          <ac:spMkLst>
            <pc:docMk/>
            <pc:sldMk cId="233628425" sldId="282"/>
            <ac:spMk id="8" creationId="{6FDE27B8-333F-E004-1F46-44ACF6E21D50}"/>
          </ac:spMkLst>
        </pc:spChg>
        <pc:picChg chg="add mod">
          <ac:chgData name="CAO Yu Daniel" userId="15f8f91f-0750-4429-96b6-b65ee2d5dc48" providerId="ADAL" clId="{1EDCBAE3-0CF2-4C2E-8537-D6D1B3CC2199}" dt="2025-09-25T13:26:04.843" v="702"/>
          <ac:picMkLst>
            <pc:docMk/>
            <pc:sldMk cId="233628425" sldId="282"/>
            <ac:picMk id="3" creationId="{3D9492E1-7F2F-93F7-D6B9-DC1F58D99BE0}"/>
          </ac:picMkLst>
        </pc:picChg>
        <pc:picChg chg="add mod">
          <ac:chgData name="CAO Yu Daniel" userId="15f8f91f-0750-4429-96b6-b65ee2d5dc48" providerId="ADAL" clId="{1EDCBAE3-0CF2-4C2E-8537-D6D1B3CC2199}" dt="2025-09-25T13:26:04.843" v="702"/>
          <ac:picMkLst>
            <pc:docMk/>
            <pc:sldMk cId="233628425" sldId="282"/>
            <ac:picMk id="6" creationId="{60E5AB30-527E-4A36-3BA1-A60CD251F75A}"/>
          </ac:picMkLst>
        </pc:picChg>
      </pc:sldChg>
      <pc:sldChg chg="addSp delSp modSp add mod">
        <pc:chgData name="CAO Yu Daniel" userId="15f8f91f-0750-4429-96b6-b65ee2d5dc48" providerId="ADAL" clId="{1EDCBAE3-0CF2-4C2E-8537-D6D1B3CC2199}" dt="2025-09-25T13:34:41.066" v="773" actId="2711"/>
        <pc:sldMkLst>
          <pc:docMk/>
          <pc:sldMk cId="665210326" sldId="283"/>
        </pc:sldMkLst>
        <pc:spChg chg="mod">
          <ac:chgData name="CAO Yu Daniel" userId="15f8f91f-0750-4429-96b6-b65ee2d5dc48" providerId="ADAL" clId="{1EDCBAE3-0CF2-4C2E-8537-D6D1B3CC2199}" dt="2025-09-25T13:27:35.598" v="725" actId="2711"/>
          <ac:spMkLst>
            <pc:docMk/>
            <pc:sldMk cId="665210326" sldId="283"/>
            <ac:spMk id="2" creationId="{1A3ACB02-874B-A44E-2C1F-626B7AC69952}"/>
          </ac:spMkLst>
        </pc:spChg>
        <pc:spChg chg="add mod">
          <ac:chgData name="CAO Yu Daniel" userId="15f8f91f-0750-4429-96b6-b65ee2d5dc48" providerId="ADAL" clId="{1EDCBAE3-0CF2-4C2E-8537-D6D1B3CC2199}" dt="2025-09-25T13:28:22.257" v="735" actId="1076"/>
          <ac:spMkLst>
            <pc:docMk/>
            <pc:sldMk cId="665210326" sldId="283"/>
            <ac:spMk id="7" creationId="{EE41F57F-A0A4-A5D4-7639-FC78468EDC60}"/>
          </ac:spMkLst>
        </pc:spChg>
        <pc:graphicFrameChg chg="add mod modGraphic">
          <ac:chgData name="CAO Yu Daniel" userId="15f8f91f-0750-4429-96b6-b65ee2d5dc48" providerId="ADAL" clId="{1EDCBAE3-0CF2-4C2E-8537-D6D1B3CC2199}" dt="2025-09-25T13:34:41.066" v="773" actId="2711"/>
          <ac:graphicFrameMkLst>
            <pc:docMk/>
            <pc:sldMk cId="665210326" sldId="283"/>
            <ac:graphicFrameMk id="5" creationId="{7997A91B-0E90-0897-DF10-D3722AA2AA62}"/>
          </ac:graphicFrameMkLst>
        </pc:graphicFrameChg>
      </pc:sldChg>
      <pc:sldChg chg="addSp delSp modSp add mod modNotesTx">
        <pc:chgData name="CAO Yu Daniel" userId="15f8f91f-0750-4429-96b6-b65ee2d5dc48" providerId="ADAL" clId="{1EDCBAE3-0CF2-4C2E-8537-D6D1B3CC2199}" dt="2025-10-15T08:50:21.933" v="3070" actId="2711"/>
        <pc:sldMkLst>
          <pc:docMk/>
          <pc:sldMk cId="3680394382" sldId="284"/>
        </pc:sldMkLst>
        <pc:spChg chg="mod">
          <ac:chgData name="CAO Yu Daniel" userId="15f8f91f-0750-4429-96b6-b65ee2d5dc48" providerId="ADAL" clId="{1EDCBAE3-0CF2-4C2E-8537-D6D1B3CC2199}" dt="2025-10-15T07:45:01.785" v="2520" actId="20577"/>
          <ac:spMkLst>
            <pc:docMk/>
            <pc:sldMk cId="3680394382" sldId="284"/>
            <ac:spMk id="2" creationId="{B44A7EF5-A89F-46A2-A75C-01661AB88CD3}"/>
          </ac:spMkLst>
        </pc:spChg>
        <pc:spChg chg="add mod">
          <ac:chgData name="CAO Yu Daniel" userId="15f8f91f-0750-4429-96b6-b65ee2d5dc48" providerId="ADAL" clId="{1EDCBAE3-0CF2-4C2E-8537-D6D1B3CC2199}" dt="2025-10-15T08:50:21.933" v="3070" actId="2711"/>
          <ac:spMkLst>
            <pc:docMk/>
            <pc:sldMk cId="3680394382" sldId="284"/>
            <ac:spMk id="3" creationId="{CD11EED8-C3BD-648B-68B1-9A389813EFBF}"/>
          </ac:spMkLst>
        </pc:spChg>
        <pc:spChg chg="del">
          <ac:chgData name="CAO Yu Daniel" userId="15f8f91f-0750-4429-96b6-b65ee2d5dc48" providerId="ADAL" clId="{1EDCBAE3-0CF2-4C2E-8537-D6D1B3CC2199}" dt="2025-10-15T07:45:08.322" v="2522" actId="478"/>
          <ac:spMkLst>
            <pc:docMk/>
            <pc:sldMk cId="3680394382" sldId="284"/>
            <ac:spMk id="7" creationId="{5B0609A6-1D25-B5CF-E22F-F5DCDF06C9B2}"/>
          </ac:spMkLst>
        </pc:spChg>
        <pc:graphicFrameChg chg="del">
          <ac:chgData name="CAO Yu Daniel" userId="15f8f91f-0750-4429-96b6-b65ee2d5dc48" providerId="ADAL" clId="{1EDCBAE3-0CF2-4C2E-8537-D6D1B3CC2199}" dt="2025-10-15T07:45:06.782" v="2521" actId="478"/>
          <ac:graphicFrameMkLst>
            <pc:docMk/>
            <pc:sldMk cId="3680394382" sldId="284"/>
            <ac:graphicFrameMk id="5" creationId="{6F284E1F-EA95-BFF0-D09F-DC0821ACC5E2}"/>
          </ac:graphicFrameMkLst>
        </pc:graphicFrameChg>
      </pc:sldChg>
      <pc:sldChg chg="addSp delSp modSp add mod">
        <pc:chgData name="CAO Yu Daniel" userId="15f8f91f-0750-4429-96b6-b65ee2d5dc48" providerId="ADAL" clId="{1EDCBAE3-0CF2-4C2E-8537-D6D1B3CC2199}" dt="2025-10-15T08:13:34.544" v="3007" actId="1076"/>
        <pc:sldMkLst>
          <pc:docMk/>
          <pc:sldMk cId="2132512695" sldId="285"/>
        </pc:sldMkLst>
        <pc:spChg chg="del">
          <ac:chgData name="CAO Yu Daniel" userId="15f8f91f-0750-4429-96b6-b65ee2d5dc48" providerId="ADAL" clId="{1EDCBAE3-0CF2-4C2E-8537-D6D1B3CC2199}" dt="2025-10-15T08:10:28.981" v="2987" actId="478"/>
          <ac:spMkLst>
            <pc:docMk/>
            <pc:sldMk cId="2132512695" sldId="285"/>
            <ac:spMk id="6" creationId="{D8729889-DF39-40F0-88B8-7D04586ACB2C}"/>
          </ac:spMkLst>
        </pc:spChg>
        <pc:spChg chg="add mod">
          <ac:chgData name="CAO Yu Daniel" userId="15f8f91f-0750-4429-96b6-b65ee2d5dc48" providerId="ADAL" clId="{1EDCBAE3-0CF2-4C2E-8537-D6D1B3CC2199}" dt="2025-10-15T08:12:47.541" v="3003" actId="2711"/>
          <ac:spMkLst>
            <pc:docMk/>
            <pc:sldMk cId="2132512695" sldId="285"/>
            <ac:spMk id="8" creationId="{4230665A-9CCD-6A6B-5CD9-A4A8374F4022}"/>
          </ac:spMkLst>
        </pc:spChg>
        <pc:picChg chg="del">
          <ac:chgData name="CAO Yu Daniel" userId="15f8f91f-0750-4429-96b6-b65ee2d5dc48" providerId="ADAL" clId="{1EDCBAE3-0CF2-4C2E-8537-D6D1B3CC2199}" dt="2025-10-15T08:10:23.953" v="2984" actId="478"/>
          <ac:picMkLst>
            <pc:docMk/>
            <pc:sldMk cId="2132512695" sldId="285"/>
            <ac:picMk id="3" creationId="{42083A60-7DC1-4858-5B7E-7E18FC4A6C04}"/>
          </ac:picMkLst>
        </pc:picChg>
        <pc:picChg chg="add del mod">
          <ac:chgData name="CAO Yu Daniel" userId="15f8f91f-0750-4429-96b6-b65ee2d5dc48" providerId="ADAL" clId="{1EDCBAE3-0CF2-4C2E-8537-D6D1B3CC2199}" dt="2025-10-15T08:12:49.872" v="3004" actId="478"/>
          <ac:picMkLst>
            <pc:docMk/>
            <pc:sldMk cId="2132512695" sldId="285"/>
            <ac:picMk id="7" creationId="{1A2471F9-E7EB-21A5-AB5A-A02802E92B59}"/>
          </ac:picMkLst>
        </pc:picChg>
        <pc:picChg chg="add mod">
          <ac:chgData name="CAO Yu Daniel" userId="15f8f91f-0750-4429-96b6-b65ee2d5dc48" providerId="ADAL" clId="{1EDCBAE3-0CF2-4C2E-8537-D6D1B3CC2199}" dt="2025-10-15T08:13:34.544" v="3007" actId="1076"/>
          <ac:picMkLst>
            <pc:docMk/>
            <pc:sldMk cId="2132512695" sldId="285"/>
            <ac:picMk id="10" creationId="{138C49FC-22A4-28FD-64DF-54E5CF85413A}"/>
          </ac:picMkLst>
        </pc:picChg>
      </pc:sldChg>
      <pc:sldChg chg="new del">
        <pc:chgData name="CAO Yu Daniel" userId="15f8f91f-0750-4429-96b6-b65ee2d5dc48" providerId="ADAL" clId="{1EDCBAE3-0CF2-4C2E-8537-D6D1B3CC2199}" dt="2025-10-15T08:10:14.964" v="2982" actId="47"/>
        <pc:sldMkLst>
          <pc:docMk/>
          <pc:sldMk cId="2672209308" sldId="285"/>
        </pc:sldMkLst>
      </pc:sldChg>
      <pc:sldChg chg="new">
        <pc:chgData name="CAO Yu Daniel" userId="15f8f91f-0750-4429-96b6-b65ee2d5dc48" providerId="ADAL" clId="{1EDCBAE3-0CF2-4C2E-8537-D6D1B3CC2199}" dt="2025-10-15T08:53:55.643" v="3073" actId="680"/>
        <pc:sldMkLst>
          <pc:docMk/>
          <pc:sldMk cId="1584521241" sldId="286"/>
        </pc:sldMkLst>
      </pc:sldChg>
    </pc:docChg>
  </pc:docChgLst>
  <pc:docChgLst>
    <pc:chgData name="CAO Yu Daniel" userId="15f8f91f-0750-4429-96b6-b65ee2d5dc48" providerId="ADAL" clId="{376900A7-6F28-5D80-898E-DE9930B2F5AE}"/>
    <pc:docChg chg="custSel addSld modSld sldOrd">
      <pc:chgData name="CAO Yu Daniel" userId="15f8f91f-0750-4429-96b6-b65ee2d5dc48" providerId="ADAL" clId="{376900A7-6F28-5D80-898E-DE9930B2F5AE}" dt="2025-09-25T06:13:18.385" v="295" actId="1076"/>
      <pc:docMkLst>
        <pc:docMk/>
      </pc:docMkLst>
      <pc:sldChg chg="modSp mod">
        <pc:chgData name="CAO Yu Daniel" userId="15f8f91f-0750-4429-96b6-b65ee2d5dc48" providerId="ADAL" clId="{376900A7-6F28-5D80-898E-DE9930B2F5AE}" dt="2025-09-25T03:49:11.275" v="61" actId="20577"/>
        <pc:sldMkLst>
          <pc:docMk/>
          <pc:sldMk cId="56450856" sldId="256"/>
        </pc:sldMkLst>
        <pc:spChg chg="mod">
          <ac:chgData name="CAO Yu Daniel" userId="15f8f91f-0750-4429-96b6-b65ee2d5dc48" providerId="ADAL" clId="{376900A7-6F28-5D80-898E-DE9930B2F5AE}" dt="2025-09-25T03:49:11.275" v="61" actId="20577"/>
          <ac:spMkLst>
            <pc:docMk/>
            <pc:sldMk cId="56450856" sldId="256"/>
            <ac:spMk id="3" creationId="{7BF805BA-CAD7-B04E-893A-3E1925430AAB}"/>
          </ac:spMkLst>
        </pc:spChg>
      </pc:sldChg>
      <pc:sldChg chg="modSp">
        <pc:chgData name="CAO Yu Daniel" userId="15f8f91f-0750-4429-96b6-b65ee2d5dc48" providerId="ADAL" clId="{376900A7-6F28-5D80-898E-DE9930B2F5AE}" dt="2025-09-25T05:55:20.887" v="285" actId="1076"/>
        <pc:sldMkLst>
          <pc:docMk/>
          <pc:sldMk cId="132903819" sldId="264"/>
        </pc:sldMkLst>
        <pc:picChg chg="mod">
          <ac:chgData name="CAO Yu Daniel" userId="15f8f91f-0750-4429-96b6-b65ee2d5dc48" providerId="ADAL" clId="{376900A7-6F28-5D80-898E-DE9930B2F5AE}" dt="2025-09-25T05:55:20.887" v="285" actId="1076"/>
          <ac:picMkLst>
            <pc:docMk/>
            <pc:sldMk cId="132903819" sldId="264"/>
            <ac:picMk id="5" creationId="{57808E03-6761-A583-F227-4C3F904FF278}"/>
          </ac:picMkLst>
        </pc:picChg>
      </pc:sldChg>
      <pc:sldChg chg="addSp delSp modSp add mod delAnim">
        <pc:chgData name="CAO Yu Daniel" userId="15f8f91f-0750-4429-96b6-b65ee2d5dc48" providerId="ADAL" clId="{376900A7-6F28-5D80-898E-DE9930B2F5AE}" dt="2025-09-25T06:13:18.385" v="295" actId="1076"/>
        <pc:sldMkLst>
          <pc:docMk/>
          <pc:sldMk cId="1770352107" sldId="265"/>
        </pc:sldMkLst>
        <pc:spChg chg="mod">
          <ac:chgData name="CAO Yu Daniel" userId="15f8f91f-0750-4429-96b6-b65ee2d5dc48" providerId="ADAL" clId="{376900A7-6F28-5D80-898E-DE9930B2F5AE}" dt="2025-09-25T03:48:26.914" v="40" actId="14100"/>
          <ac:spMkLst>
            <pc:docMk/>
            <pc:sldMk cId="1770352107" sldId="265"/>
            <ac:spMk id="2" creationId="{FB7733A2-1248-A194-606B-59896FC9B23C}"/>
          </ac:spMkLst>
        </pc:spChg>
        <pc:spChg chg="add mod">
          <ac:chgData name="CAO Yu Daniel" userId="15f8f91f-0750-4429-96b6-b65ee2d5dc48" providerId="ADAL" clId="{376900A7-6F28-5D80-898E-DE9930B2F5AE}" dt="2025-09-25T06:13:18.385" v="295" actId="1076"/>
          <ac:spMkLst>
            <pc:docMk/>
            <pc:sldMk cId="1770352107" sldId="265"/>
            <ac:spMk id="5" creationId="{1B4F2137-AF39-278E-E6D9-C3EE8CFA286F}"/>
          </ac:spMkLst>
        </pc:spChg>
        <pc:spChg chg="add mod">
          <ac:chgData name="CAO Yu Daniel" userId="15f8f91f-0750-4429-96b6-b65ee2d5dc48" providerId="ADAL" clId="{376900A7-6F28-5D80-898E-DE9930B2F5AE}" dt="2025-09-25T05:54:21.894" v="281" actId="1076"/>
          <ac:spMkLst>
            <pc:docMk/>
            <pc:sldMk cId="1770352107" sldId="265"/>
            <ac:spMk id="9" creationId="{761BC6E5-B6E4-57B3-85D1-7A62A1F38E62}"/>
          </ac:spMkLst>
        </pc:spChg>
        <pc:spChg chg="add mod">
          <ac:chgData name="CAO Yu Daniel" userId="15f8f91f-0750-4429-96b6-b65ee2d5dc48" providerId="ADAL" clId="{376900A7-6F28-5D80-898E-DE9930B2F5AE}" dt="2025-09-25T05:53:53.081" v="276" actId="1076"/>
          <ac:spMkLst>
            <pc:docMk/>
            <pc:sldMk cId="1770352107" sldId="265"/>
            <ac:spMk id="10" creationId="{F1211B0C-83ED-0871-EEB6-F0507C7D5124}"/>
          </ac:spMkLst>
        </pc:spChg>
        <pc:spChg chg="add mod">
          <ac:chgData name="CAO Yu Daniel" userId="15f8f91f-0750-4429-96b6-b65ee2d5dc48" providerId="ADAL" clId="{376900A7-6F28-5D80-898E-DE9930B2F5AE}" dt="2025-09-25T05:53:38.749" v="273" actId="1076"/>
          <ac:spMkLst>
            <pc:docMk/>
            <pc:sldMk cId="1770352107" sldId="265"/>
            <ac:spMk id="11" creationId="{E78C2C70-EF02-7286-99D6-AB5028F3346B}"/>
          </ac:spMkLst>
        </pc:spChg>
        <pc:spChg chg="add mod">
          <ac:chgData name="CAO Yu Daniel" userId="15f8f91f-0750-4429-96b6-b65ee2d5dc48" providerId="ADAL" clId="{376900A7-6F28-5D80-898E-DE9930B2F5AE}" dt="2025-09-25T05:53:25.811" v="270" actId="1076"/>
          <ac:spMkLst>
            <pc:docMk/>
            <pc:sldMk cId="1770352107" sldId="265"/>
            <ac:spMk id="12" creationId="{565821E9-314D-F9B0-BA22-42B014E09B38}"/>
          </ac:spMkLst>
        </pc:spChg>
        <pc:spChg chg="add mod">
          <ac:chgData name="CAO Yu Daniel" userId="15f8f91f-0750-4429-96b6-b65ee2d5dc48" providerId="ADAL" clId="{376900A7-6F28-5D80-898E-DE9930B2F5AE}" dt="2025-09-25T05:54:37.632" v="284" actId="14100"/>
          <ac:spMkLst>
            <pc:docMk/>
            <pc:sldMk cId="1770352107" sldId="265"/>
            <ac:spMk id="13" creationId="{49F656E1-B6F3-5026-8BD0-A122F5C3A992}"/>
          </ac:spMkLst>
        </pc:spChg>
        <pc:picChg chg="add mod">
          <ac:chgData name="CAO Yu Daniel" userId="15f8f91f-0750-4429-96b6-b65ee2d5dc48" providerId="ADAL" clId="{376900A7-6F28-5D80-898E-DE9930B2F5AE}" dt="2025-09-25T03:42:16.885" v="18" actId="1076"/>
          <ac:picMkLst>
            <pc:docMk/>
            <pc:sldMk cId="1770352107" sldId="265"/>
            <ac:picMk id="8" creationId="{550922FF-DEAF-DC84-4B67-126C0B6E1A1C}"/>
          </ac:picMkLst>
        </pc:picChg>
      </pc:sldChg>
      <pc:sldChg chg="addSp delSp modSp add mod ord delAnim">
        <pc:chgData name="CAO Yu Daniel" userId="15f8f91f-0750-4429-96b6-b65ee2d5dc48" providerId="ADAL" clId="{376900A7-6F28-5D80-898E-DE9930B2F5AE}" dt="2025-09-25T06:12:16.205" v="290" actId="1076"/>
        <pc:sldMkLst>
          <pc:docMk/>
          <pc:sldMk cId="3960356134" sldId="266"/>
        </pc:sldMkLst>
        <pc:spChg chg="mod">
          <ac:chgData name="CAO Yu Daniel" userId="15f8f91f-0750-4429-96b6-b65ee2d5dc48" providerId="ADAL" clId="{376900A7-6F28-5D80-898E-DE9930B2F5AE}" dt="2025-09-25T03:51:14.809" v="91" actId="20577"/>
          <ac:spMkLst>
            <pc:docMk/>
            <pc:sldMk cId="3960356134" sldId="266"/>
            <ac:spMk id="2" creationId="{0C73A2EC-BCE5-796B-163D-23CBBF50E7BB}"/>
          </ac:spMkLst>
        </pc:spChg>
        <pc:spChg chg="mod">
          <ac:chgData name="CAO Yu Daniel" userId="15f8f91f-0750-4429-96b6-b65ee2d5dc48" providerId="ADAL" clId="{376900A7-6F28-5D80-898E-DE9930B2F5AE}" dt="2025-09-25T03:48:13.497" v="38" actId="2711"/>
          <ac:spMkLst>
            <pc:docMk/>
            <pc:sldMk cId="3960356134" sldId="266"/>
            <ac:spMk id="6" creationId="{7C7CC589-5F14-5111-B1EF-64218A6D994F}"/>
          </ac:spMkLst>
        </pc:spChg>
        <pc:picChg chg="add mod">
          <ac:chgData name="CAO Yu Daniel" userId="15f8f91f-0750-4429-96b6-b65ee2d5dc48" providerId="ADAL" clId="{376900A7-6F28-5D80-898E-DE9930B2F5AE}" dt="2025-09-25T06:12:16.205" v="290" actId="1076"/>
          <ac:picMkLst>
            <pc:docMk/>
            <pc:sldMk cId="3960356134" sldId="266"/>
            <ac:picMk id="9" creationId="{D10AE596-9D99-3CCE-1FB0-393E3908601C}"/>
          </ac:picMkLst>
        </pc:picChg>
      </pc:sldChg>
    </pc:docChg>
  </pc:docChgLst>
  <pc:docChgLst>
    <pc:chgData name="CAO Yu Daniel" userId="15f8f91f-0750-4429-96b6-b65ee2d5dc48" providerId="ADAL" clId="{498AE6CB-0FB6-4ADD-A4D3-E83A5ADA409C}"/>
    <pc:docChg chg="undo custSel addSld modSld">
      <pc:chgData name="CAO Yu Daniel" userId="15f8f91f-0750-4429-96b6-b65ee2d5dc48" providerId="ADAL" clId="{498AE6CB-0FB6-4ADD-A4D3-E83A5ADA409C}" dt="2025-10-03T03:25:29.517" v="1301" actId="20577"/>
      <pc:docMkLst>
        <pc:docMk/>
      </pc:docMkLst>
      <pc:sldChg chg="modSp mod">
        <pc:chgData name="CAO Yu Daniel" userId="15f8f91f-0750-4429-96b6-b65ee2d5dc48" providerId="ADAL" clId="{498AE6CB-0FB6-4ADD-A4D3-E83A5ADA409C}" dt="2025-10-03T03:08:36.373" v="54" actId="20577"/>
        <pc:sldMkLst>
          <pc:docMk/>
          <pc:sldMk cId="56450856" sldId="256"/>
        </pc:sldMkLst>
        <pc:spChg chg="mod">
          <ac:chgData name="CAO Yu Daniel" userId="15f8f91f-0750-4429-96b6-b65ee2d5dc48" providerId="ADAL" clId="{498AE6CB-0FB6-4ADD-A4D3-E83A5ADA409C}" dt="2025-10-03T03:08:36.373" v="54" actId="20577"/>
          <ac:spMkLst>
            <pc:docMk/>
            <pc:sldMk cId="56450856" sldId="256"/>
            <ac:spMk id="2" creationId="{675D9532-37C5-9746-93EA-19E7358298FC}"/>
          </ac:spMkLst>
        </pc:spChg>
      </pc:sldChg>
      <pc:sldChg chg="modNotesTx">
        <pc:chgData name="CAO Yu Daniel" userId="15f8f91f-0750-4429-96b6-b65ee2d5dc48" providerId="ADAL" clId="{498AE6CB-0FB6-4ADD-A4D3-E83A5ADA409C}" dt="2025-10-03T03:19:32.447" v="894" actId="20577"/>
        <pc:sldMkLst>
          <pc:docMk/>
          <pc:sldMk cId="685376654" sldId="258"/>
        </pc:sldMkLst>
      </pc:sldChg>
      <pc:sldChg chg="addSp delSp modSp mod">
        <pc:chgData name="CAO Yu Daniel" userId="15f8f91f-0750-4429-96b6-b65ee2d5dc48" providerId="ADAL" clId="{498AE6CB-0FB6-4ADD-A4D3-E83A5ADA409C}" dt="2025-09-25T08:48:10.647" v="47" actId="1076"/>
        <pc:sldMkLst>
          <pc:docMk/>
          <pc:sldMk cId="1796395172" sldId="260"/>
        </pc:sldMkLst>
        <pc:spChg chg="add mod">
          <ac:chgData name="CAO Yu Daniel" userId="15f8f91f-0750-4429-96b6-b65ee2d5dc48" providerId="ADAL" clId="{498AE6CB-0FB6-4ADD-A4D3-E83A5ADA409C}" dt="2025-09-25T08:48:10.647" v="47" actId="1076"/>
          <ac:spMkLst>
            <pc:docMk/>
            <pc:sldMk cId="1796395172" sldId="260"/>
            <ac:spMk id="7" creationId="{12330E00-3B6D-1592-D1E2-3FE0D30175CD}"/>
          </ac:spMkLst>
        </pc:spChg>
      </pc:sldChg>
      <pc:sldChg chg="modNotesTx">
        <pc:chgData name="CAO Yu Daniel" userId="15f8f91f-0750-4429-96b6-b65ee2d5dc48" providerId="ADAL" clId="{498AE6CB-0FB6-4ADD-A4D3-E83A5ADA409C}" dt="2025-10-03T03:21:45.435" v="1094" actId="20577"/>
        <pc:sldMkLst>
          <pc:docMk/>
          <pc:sldMk cId="2537441707" sldId="262"/>
        </pc:sldMkLst>
      </pc:sldChg>
      <pc:sldChg chg="modNotesTx">
        <pc:chgData name="CAO Yu Daniel" userId="15f8f91f-0750-4429-96b6-b65ee2d5dc48" providerId="ADAL" clId="{498AE6CB-0FB6-4ADD-A4D3-E83A5ADA409C}" dt="2025-10-03T03:25:29.517" v="1301" actId="20577"/>
        <pc:sldMkLst>
          <pc:docMk/>
          <pc:sldMk cId="132903819" sldId="264"/>
        </pc:sldMkLst>
      </pc:sldChg>
      <pc:sldChg chg="modSp mod">
        <pc:chgData name="CAO Yu Daniel" userId="15f8f91f-0750-4429-96b6-b65ee2d5dc48" providerId="ADAL" clId="{498AE6CB-0FB6-4ADD-A4D3-E83A5ADA409C}" dt="2025-09-25T08:37:59.748" v="9"/>
        <pc:sldMkLst>
          <pc:docMk/>
          <pc:sldMk cId="1770352107" sldId="265"/>
        </pc:sldMkLst>
        <pc:spChg chg="mod">
          <ac:chgData name="CAO Yu Daniel" userId="15f8f91f-0750-4429-96b6-b65ee2d5dc48" providerId="ADAL" clId="{498AE6CB-0FB6-4ADD-A4D3-E83A5ADA409C}" dt="2025-09-25T08:37:59.748" v="9"/>
          <ac:spMkLst>
            <pc:docMk/>
            <pc:sldMk cId="1770352107" sldId="265"/>
            <ac:spMk id="5" creationId="{1B4F2137-AF39-278E-E6D9-C3EE8CFA286F}"/>
          </ac:spMkLst>
        </pc:spChg>
      </pc:sldChg>
      <pc:sldChg chg="addSp delSp modSp add mod">
        <pc:chgData name="CAO Yu Daniel" userId="15f8f91f-0750-4429-96b6-b65ee2d5dc48" providerId="ADAL" clId="{498AE6CB-0FB6-4ADD-A4D3-E83A5ADA409C}" dt="2025-09-25T08:42:38.329" v="25" actId="2711"/>
        <pc:sldMkLst>
          <pc:docMk/>
          <pc:sldMk cId="801153709" sldId="267"/>
        </pc:sldMkLst>
        <pc:spChg chg="mod">
          <ac:chgData name="CAO Yu Daniel" userId="15f8f91f-0750-4429-96b6-b65ee2d5dc48" providerId="ADAL" clId="{498AE6CB-0FB6-4ADD-A4D3-E83A5ADA409C}" dt="2025-09-25T08:39:16.065" v="14" actId="2711"/>
          <ac:spMkLst>
            <pc:docMk/>
            <pc:sldMk cId="801153709" sldId="267"/>
            <ac:spMk id="2" creationId="{FB7733A2-1248-A194-606B-59896FC9B23C}"/>
          </ac:spMkLst>
        </pc:spChg>
        <pc:spChg chg="add mod">
          <ac:chgData name="CAO Yu Daniel" userId="15f8f91f-0750-4429-96b6-b65ee2d5dc48" providerId="ADAL" clId="{498AE6CB-0FB6-4ADD-A4D3-E83A5ADA409C}" dt="2025-09-25T08:42:38.329" v="25" actId="2711"/>
          <ac:spMkLst>
            <pc:docMk/>
            <pc:sldMk cId="801153709" sldId="267"/>
            <ac:spMk id="7" creationId="{CE513D8B-9126-3052-B23E-592F5BF69D03}"/>
          </ac:spMkLst>
        </pc:spChg>
        <pc:picChg chg="add mod">
          <ac:chgData name="CAO Yu Daniel" userId="15f8f91f-0750-4429-96b6-b65ee2d5dc48" providerId="ADAL" clId="{498AE6CB-0FB6-4ADD-A4D3-E83A5ADA409C}" dt="2025-09-25T08:40:30.710" v="22" actId="1076"/>
          <ac:picMkLst>
            <pc:docMk/>
            <pc:sldMk cId="801153709" sldId="267"/>
            <ac:picMk id="6" creationId="{B4E117B3-31F6-9346-1AE6-5B10DE3331D4}"/>
          </ac:picMkLst>
        </pc:picChg>
      </pc:sldChg>
      <pc:sldChg chg="addSp delSp modSp add mod">
        <pc:chgData name="CAO Yu Daniel" userId="15f8f91f-0750-4429-96b6-b65ee2d5dc48" providerId="ADAL" clId="{498AE6CB-0FB6-4ADD-A4D3-E83A5ADA409C}" dt="2025-09-25T08:46:01.012" v="33"/>
        <pc:sldMkLst>
          <pc:docMk/>
          <pc:sldMk cId="4058811838" sldId="268"/>
        </pc:sldMkLst>
        <pc:spChg chg="mod">
          <ac:chgData name="CAO Yu Daniel" userId="15f8f91f-0750-4429-96b6-b65ee2d5dc48" providerId="ADAL" clId="{498AE6CB-0FB6-4ADD-A4D3-E83A5ADA409C}" dt="2025-09-25T08:45:38.132" v="31" actId="2711"/>
          <ac:spMkLst>
            <pc:docMk/>
            <pc:sldMk cId="4058811838" sldId="268"/>
            <ac:spMk id="2" creationId="{FB7733A2-1248-A194-606B-59896FC9B23C}"/>
          </ac:spMkLst>
        </pc:spChg>
        <pc:spChg chg="mod">
          <ac:chgData name="CAO Yu Daniel" userId="15f8f91f-0750-4429-96b6-b65ee2d5dc48" providerId="ADAL" clId="{498AE6CB-0FB6-4ADD-A4D3-E83A5ADA409C}" dt="2025-09-25T08:45:52.846" v="32"/>
          <ac:spMkLst>
            <pc:docMk/>
            <pc:sldMk cId="4058811838" sldId="268"/>
            <ac:spMk id="7" creationId="{CE513D8B-9126-3052-B23E-592F5BF69D03}"/>
          </ac:spMkLst>
        </pc:spChg>
        <pc:picChg chg="add mod">
          <ac:chgData name="CAO Yu Daniel" userId="15f8f91f-0750-4429-96b6-b65ee2d5dc48" providerId="ADAL" clId="{498AE6CB-0FB6-4ADD-A4D3-E83A5ADA409C}" dt="2025-09-25T08:46:01.012" v="33"/>
          <ac:picMkLst>
            <pc:docMk/>
            <pc:sldMk cId="4058811838" sldId="268"/>
            <ac:picMk id="3" creationId="{6C1D2505-CAB4-83B2-E8B7-B19C368657F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A75F51-6E44-4B5E-B5FE-1913681ACE65}" type="datetimeFigureOut">
              <a:rPr lang="zh-TW" altLang="en-US" smtClean="0"/>
              <a:t>2025/10/15</a:t>
            </a:fld>
            <a:endParaRPr lang="zh-TW"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ltLang="zh-TW"/>
              <a:t>Click to edit Master text styles</a:t>
            </a:r>
          </a:p>
          <a:p>
            <a:pPr lvl="1"/>
            <a:r>
              <a:rPr lang="en-GB" altLang="zh-TW"/>
              <a:t>Second level</a:t>
            </a:r>
          </a:p>
          <a:p>
            <a:pPr lvl="2"/>
            <a:r>
              <a:rPr lang="en-GB" altLang="zh-TW"/>
              <a:t>Third level</a:t>
            </a:r>
          </a:p>
          <a:p>
            <a:pPr lvl="3"/>
            <a:r>
              <a:rPr lang="en-GB" altLang="zh-TW"/>
              <a:t>Fourth level</a:t>
            </a:r>
          </a:p>
          <a:p>
            <a:pPr lvl="4"/>
            <a:r>
              <a:rPr lang="en-GB" altLang="zh-TW"/>
              <a:t>Fifth level</a:t>
            </a:r>
            <a:endParaRPr lang="zh-TW"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B61B2-DF2D-4F70-BC1D-3F9C59507652}" type="slidenum">
              <a:rPr lang="zh-TW" altLang="en-US" smtClean="0"/>
              <a:t>‹#›</a:t>
            </a:fld>
            <a:endParaRPr lang="zh-TW" altLang="en-US"/>
          </a:p>
        </p:txBody>
      </p:sp>
    </p:spTree>
    <p:extLst>
      <p:ext uri="{BB962C8B-B14F-4D97-AF65-F5344CB8AC3E}">
        <p14:creationId xmlns:p14="http://schemas.microsoft.com/office/powerpoint/2010/main" val="2639799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Hi everybody, I am Dr. Daniel Cao,</a:t>
            </a:r>
            <a:r>
              <a:rPr lang="zh-CN" altLang="en-US" dirty="0"/>
              <a:t> </a:t>
            </a:r>
            <a:r>
              <a:rPr lang="en-US" altLang="zh-CN" dirty="0"/>
              <a:t>assistant</a:t>
            </a:r>
            <a:r>
              <a:rPr lang="zh-CN" altLang="en-US" dirty="0"/>
              <a:t> </a:t>
            </a:r>
            <a:r>
              <a:rPr lang="en-US" altLang="zh-CN" dirty="0"/>
              <a:t>professor coming from SFU, HK. It is my great honor to share my research at PG 2025, Taipei.</a:t>
            </a:r>
            <a:endParaRPr lang="zh-TW" altLang="en-US" dirty="0"/>
          </a:p>
        </p:txBody>
      </p:sp>
      <p:sp>
        <p:nvSpPr>
          <p:cNvPr id="4" name="Slide Number Placeholder 3"/>
          <p:cNvSpPr>
            <a:spLocks noGrp="1"/>
          </p:cNvSpPr>
          <p:nvPr>
            <p:ph type="sldNum" sz="quarter" idx="5"/>
          </p:nvPr>
        </p:nvSpPr>
        <p:spPr/>
        <p:txBody>
          <a:bodyPr/>
          <a:lstStyle/>
          <a:p>
            <a:fld id="{875B61B2-DF2D-4F70-BC1D-3F9C59507652}" type="slidenum">
              <a:rPr lang="zh-TW" altLang="en-US" smtClean="0"/>
              <a:t>1</a:t>
            </a:fld>
            <a:endParaRPr lang="zh-TW" altLang="en-US"/>
          </a:p>
        </p:txBody>
      </p:sp>
    </p:spTree>
    <p:extLst>
      <p:ext uri="{BB962C8B-B14F-4D97-AF65-F5344CB8AC3E}">
        <p14:creationId xmlns:p14="http://schemas.microsoft.com/office/powerpoint/2010/main" val="3929197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There are two expansion directions as our future work. The first one is from static image colorization to more valuable video colorization. Another direction is to integrate my previous anime-related research into VR system. This work has been presented last week on IEEE ISMAR in South Korea.</a:t>
            </a:r>
            <a:endParaRPr lang="zh-TW" altLang="en-US" dirty="0"/>
          </a:p>
        </p:txBody>
      </p:sp>
      <p:sp>
        <p:nvSpPr>
          <p:cNvPr id="4" name="Slide Number Placeholder 3"/>
          <p:cNvSpPr>
            <a:spLocks noGrp="1"/>
          </p:cNvSpPr>
          <p:nvPr>
            <p:ph type="sldNum" sz="quarter" idx="5"/>
          </p:nvPr>
        </p:nvSpPr>
        <p:spPr/>
        <p:txBody>
          <a:bodyPr/>
          <a:lstStyle/>
          <a:p>
            <a:fld id="{875B61B2-DF2D-4F70-BC1D-3F9C59507652}" type="slidenum">
              <a:rPr lang="zh-TW" altLang="en-US" smtClean="0"/>
              <a:t>25</a:t>
            </a:fld>
            <a:endParaRPr lang="zh-TW" altLang="en-US"/>
          </a:p>
        </p:txBody>
      </p:sp>
    </p:spTree>
    <p:extLst>
      <p:ext uri="{BB962C8B-B14F-4D97-AF65-F5344CB8AC3E}">
        <p14:creationId xmlns:p14="http://schemas.microsoft.com/office/powerpoint/2010/main" val="227584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Today I would like to introduce our TVCG </a:t>
            </a:r>
            <a:r>
              <a:rPr lang="en-US" altLang="zh-CN" dirty="0"/>
              <a:t>paper</a:t>
            </a:r>
            <a:r>
              <a:rPr lang="en-US" altLang="zh-TW" dirty="0"/>
              <a:t> published in 2024, supervised by Prof Tong-Yee Lee. To be honest, since it is not the latest research nowadays, the ideas in our paper may not be novel to some extent. But it indeed provides some inspiration to the community at that time. Thanks to all coauthors’ contributions to this work.</a:t>
            </a:r>
            <a:endParaRPr lang="zh-TW" altLang="en-US" dirty="0"/>
          </a:p>
        </p:txBody>
      </p:sp>
      <p:sp>
        <p:nvSpPr>
          <p:cNvPr id="4" name="Slide Number Placeholder 3"/>
          <p:cNvSpPr>
            <a:spLocks noGrp="1"/>
          </p:cNvSpPr>
          <p:nvPr>
            <p:ph type="sldNum" sz="quarter" idx="5"/>
          </p:nvPr>
        </p:nvSpPr>
        <p:spPr/>
        <p:txBody>
          <a:bodyPr/>
          <a:lstStyle/>
          <a:p>
            <a:fld id="{875B61B2-DF2D-4F70-BC1D-3F9C59507652}" type="slidenum">
              <a:rPr lang="zh-TW" altLang="en-US" smtClean="0"/>
              <a:t>2</a:t>
            </a:fld>
            <a:endParaRPr lang="zh-TW" altLang="en-US"/>
          </a:p>
        </p:txBody>
      </p:sp>
    </p:spTree>
    <p:extLst>
      <p:ext uri="{BB962C8B-B14F-4D97-AF65-F5344CB8AC3E}">
        <p14:creationId xmlns:p14="http://schemas.microsoft.com/office/powerpoint/2010/main" val="285294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talking about colorization, </a:t>
            </a:r>
            <a:r>
              <a:rPr lang="en-US" altLang="zh-CN" dirty="0"/>
              <a:t>w</a:t>
            </a:r>
            <a:r>
              <a:rPr lang="en-US" dirty="0"/>
              <a:t>e usually think of grayscale image colorization. As is shown on the right-hand side. Existing research have proposed different kinds of formulations for this problem. Such as  recovery, prediction, regression, classification, and generation. Here, the generation refers to using generative models, which is one of the most commonly used ideas in various graphics research.</a:t>
            </a:r>
            <a:endParaRPr lang="en-HK" dirty="0"/>
          </a:p>
        </p:txBody>
      </p:sp>
      <p:sp>
        <p:nvSpPr>
          <p:cNvPr id="4" name="Slide Number Placeholder 3"/>
          <p:cNvSpPr>
            <a:spLocks noGrp="1"/>
          </p:cNvSpPr>
          <p:nvPr>
            <p:ph type="sldNum" sz="quarter" idx="5"/>
          </p:nvPr>
        </p:nvSpPr>
        <p:spPr/>
        <p:txBody>
          <a:bodyPr/>
          <a:lstStyle/>
          <a:p>
            <a:fld id="{875B61B2-DF2D-4F70-BC1D-3F9C59507652}" type="slidenum">
              <a:rPr lang="zh-TW" altLang="en-US" smtClean="0"/>
              <a:t>3</a:t>
            </a:fld>
            <a:endParaRPr lang="zh-TW" altLang="en-US"/>
          </a:p>
        </p:txBody>
      </p:sp>
    </p:spTree>
    <p:extLst>
      <p:ext uri="{BB962C8B-B14F-4D97-AF65-F5344CB8AC3E}">
        <p14:creationId xmlns:p14="http://schemas.microsoft.com/office/powerpoint/2010/main" val="145538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Different from grayscale images, non-photorealistic line drawing has the unique challenges to make it colorization much harder.</a:t>
            </a:r>
          </a:p>
        </p:txBody>
      </p:sp>
      <p:sp>
        <p:nvSpPr>
          <p:cNvPr id="4" name="Slide Number Placeholder 3"/>
          <p:cNvSpPr>
            <a:spLocks noGrp="1"/>
          </p:cNvSpPr>
          <p:nvPr>
            <p:ph type="sldNum" sz="quarter" idx="5"/>
          </p:nvPr>
        </p:nvSpPr>
        <p:spPr/>
        <p:txBody>
          <a:bodyPr/>
          <a:lstStyle/>
          <a:p>
            <a:fld id="{875B61B2-DF2D-4F70-BC1D-3F9C59507652}" type="slidenum">
              <a:rPr lang="zh-TW" altLang="en-US" smtClean="0"/>
              <a:t>4</a:t>
            </a:fld>
            <a:endParaRPr lang="zh-TW" altLang="en-US"/>
          </a:p>
        </p:txBody>
      </p:sp>
    </p:spTree>
    <p:extLst>
      <p:ext uri="{BB962C8B-B14F-4D97-AF65-F5344CB8AC3E}">
        <p14:creationId xmlns:p14="http://schemas.microsoft.com/office/powerpoint/2010/main" val="1813887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We have written one comprehensive survey paper introducing and analysing the development of computer-aided colorization technology.</a:t>
            </a:r>
          </a:p>
        </p:txBody>
      </p:sp>
      <p:sp>
        <p:nvSpPr>
          <p:cNvPr id="4" name="Slide Number Placeholder 3"/>
          <p:cNvSpPr>
            <a:spLocks noGrp="1"/>
          </p:cNvSpPr>
          <p:nvPr>
            <p:ph type="sldNum" sz="quarter" idx="5"/>
          </p:nvPr>
        </p:nvSpPr>
        <p:spPr/>
        <p:txBody>
          <a:bodyPr/>
          <a:lstStyle/>
          <a:p>
            <a:fld id="{875B61B2-DF2D-4F70-BC1D-3F9C59507652}" type="slidenum">
              <a:rPr lang="zh-TW" altLang="en-US" smtClean="0"/>
              <a:t>5</a:t>
            </a:fld>
            <a:endParaRPr lang="zh-TW" altLang="en-US"/>
          </a:p>
        </p:txBody>
      </p:sp>
    </p:spTree>
    <p:extLst>
      <p:ext uri="{BB962C8B-B14F-4D97-AF65-F5344CB8AC3E}">
        <p14:creationId xmlns:p14="http://schemas.microsoft.com/office/powerpoint/2010/main" val="213972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In this slide I would like to show you the cartoon image production pipeline in the real industry. As you can see it is step by step. It is meaningful to design an automatic algorithm to replace some manual work.</a:t>
            </a:r>
            <a:endParaRPr lang="zh-TW" altLang="en-US" dirty="0"/>
          </a:p>
        </p:txBody>
      </p:sp>
      <p:sp>
        <p:nvSpPr>
          <p:cNvPr id="4" name="Slide Number Placeholder 3"/>
          <p:cNvSpPr>
            <a:spLocks noGrp="1"/>
          </p:cNvSpPr>
          <p:nvPr>
            <p:ph type="sldNum" sz="quarter" idx="5"/>
          </p:nvPr>
        </p:nvSpPr>
        <p:spPr/>
        <p:txBody>
          <a:bodyPr/>
          <a:lstStyle/>
          <a:p>
            <a:fld id="{875B61B2-DF2D-4F70-BC1D-3F9C59507652}" type="slidenum">
              <a:rPr lang="zh-TW" altLang="en-US" smtClean="0"/>
              <a:t>6</a:t>
            </a:fld>
            <a:endParaRPr lang="zh-TW" altLang="en-US"/>
          </a:p>
        </p:txBody>
      </p:sp>
    </p:spTree>
    <p:extLst>
      <p:ext uri="{BB962C8B-B14F-4D97-AF65-F5344CB8AC3E}">
        <p14:creationId xmlns:p14="http://schemas.microsoft.com/office/powerpoint/2010/main" val="785769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There are commonly two kinds of data format to represent the image in both academic and industry. I</a:t>
            </a:r>
            <a:r>
              <a:rPr lang="en-US" altLang="zh-CN" dirty="0"/>
              <a:t>f</a:t>
            </a:r>
            <a:r>
              <a:rPr lang="en-US" altLang="zh-TW" dirty="0"/>
              <a:t> you are interested in the vector-based anime research, please refer to the reference I list here which is a very wonderful work.</a:t>
            </a:r>
            <a:endParaRPr lang="zh-TW" altLang="en-US" dirty="0"/>
          </a:p>
        </p:txBody>
      </p:sp>
      <p:sp>
        <p:nvSpPr>
          <p:cNvPr id="4" name="Slide Number Placeholder 3"/>
          <p:cNvSpPr>
            <a:spLocks noGrp="1"/>
          </p:cNvSpPr>
          <p:nvPr>
            <p:ph type="sldNum" sz="quarter" idx="5"/>
          </p:nvPr>
        </p:nvSpPr>
        <p:spPr/>
        <p:txBody>
          <a:bodyPr/>
          <a:lstStyle/>
          <a:p>
            <a:fld id="{875B61B2-DF2D-4F70-BC1D-3F9C59507652}" type="slidenum">
              <a:rPr lang="zh-TW" altLang="en-US" smtClean="0"/>
              <a:t>7</a:t>
            </a:fld>
            <a:endParaRPr lang="zh-TW" altLang="en-US"/>
          </a:p>
        </p:txBody>
      </p:sp>
    </p:spTree>
    <p:extLst>
      <p:ext uri="{BB962C8B-B14F-4D97-AF65-F5344CB8AC3E}">
        <p14:creationId xmlns:p14="http://schemas.microsoft.com/office/powerpoint/2010/main" val="2559963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Now Let’s begin our main content. Look at this teaser map. Our work performs reference-based line drawing colorization.</a:t>
            </a:r>
            <a:endParaRPr lang="zh-TW" altLang="en-US" dirty="0"/>
          </a:p>
        </p:txBody>
      </p:sp>
      <p:sp>
        <p:nvSpPr>
          <p:cNvPr id="4" name="Slide Number Placeholder 3"/>
          <p:cNvSpPr>
            <a:spLocks noGrp="1"/>
          </p:cNvSpPr>
          <p:nvPr>
            <p:ph type="sldNum" sz="quarter" idx="5"/>
          </p:nvPr>
        </p:nvSpPr>
        <p:spPr/>
        <p:txBody>
          <a:bodyPr/>
          <a:lstStyle/>
          <a:p>
            <a:fld id="{875B61B2-DF2D-4F70-BC1D-3F9C59507652}" type="slidenum">
              <a:rPr lang="zh-TW" altLang="en-US" smtClean="0"/>
              <a:t>8</a:t>
            </a:fld>
            <a:endParaRPr lang="zh-TW" altLang="en-US"/>
          </a:p>
        </p:txBody>
      </p:sp>
    </p:spTree>
    <p:extLst>
      <p:ext uri="{BB962C8B-B14F-4D97-AF65-F5344CB8AC3E}">
        <p14:creationId xmlns:p14="http://schemas.microsoft.com/office/powerpoint/2010/main" val="2988186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5"/>
          </p:nvPr>
        </p:nvSpPr>
        <p:spPr/>
        <p:txBody>
          <a:bodyPr/>
          <a:lstStyle/>
          <a:p>
            <a:fld id="{875B61B2-DF2D-4F70-BC1D-3F9C59507652}" type="slidenum">
              <a:rPr lang="zh-TW" altLang="en-US" smtClean="0"/>
              <a:t>13</a:t>
            </a:fld>
            <a:endParaRPr lang="zh-TW" altLang="en-US"/>
          </a:p>
        </p:txBody>
      </p:sp>
    </p:spTree>
    <p:extLst>
      <p:ext uri="{BB962C8B-B14F-4D97-AF65-F5344CB8AC3E}">
        <p14:creationId xmlns:p14="http://schemas.microsoft.com/office/powerpoint/2010/main" val="3371867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9CC718-E53D-A341-87B4-7FD31834B809}"/>
              </a:ext>
            </a:extLst>
          </p:cNvPr>
          <p:cNvSpPr>
            <a:spLocks noGrp="1"/>
          </p:cNvSpPr>
          <p:nvPr>
            <p:ph type="ctrTitle"/>
          </p:nvPr>
        </p:nvSpPr>
        <p:spPr>
          <a:xfrm>
            <a:off x="1524000" y="1122363"/>
            <a:ext cx="9144000" cy="2387600"/>
          </a:xfrm>
        </p:spPr>
        <p:txBody>
          <a:bodyPr anchor="b"/>
          <a:lstStyle>
            <a:lvl1pPr algn="ctr">
              <a:defRPr sz="6000"/>
            </a:lvl1pPr>
          </a:lstStyle>
          <a:p>
            <a:r>
              <a:rPr kumimoji="1" lang="zh-TW" altLang="en-US"/>
              <a:t>按一下以編輯母片標題樣式</a:t>
            </a:r>
          </a:p>
        </p:txBody>
      </p:sp>
      <p:sp>
        <p:nvSpPr>
          <p:cNvPr id="3" name="副標題 2">
            <a:extLst>
              <a:ext uri="{FF2B5EF4-FFF2-40B4-BE49-F238E27FC236}">
                <a16:creationId xmlns:a16="http://schemas.microsoft.com/office/drawing/2014/main" id="{E4D16861-49C8-CD44-9B10-01485E0F8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a:t>按一下以編輯母片子標題樣式</a:t>
            </a:r>
          </a:p>
        </p:txBody>
      </p:sp>
      <p:sp>
        <p:nvSpPr>
          <p:cNvPr id="4" name="日期版面配置區 3">
            <a:extLst>
              <a:ext uri="{FF2B5EF4-FFF2-40B4-BE49-F238E27FC236}">
                <a16:creationId xmlns:a16="http://schemas.microsoft.com/office/drawing/2014/main" id="{08F56E18-0DE1-214B-9B11-1C6128718445}"/>
              </a:ext>
            </a:extLst>
          </p:cNvPr>
          <p:cNvSpPr>
            <a:spLocks noGrp="1"/>
          </p:cNvSpPr>
          <p:nvPr>
            <p:ph type="dt" sz="half" idx="10"/>
          </p:nvPr>
        </p:nvSpPr>
        <p:spPr/>
        <p:txBody>
          <a:bodyPr/>
          <a:lstStyle/>
          <a:p>
            <a:fld id="{F2BE1E43-A16C-084D-A3B7-BE2E2392C80C}" type="datetimeFigureOut">
              <a:rPr kumimoji="1" lang="zh-TW" altLang="en-US" smtClean="0"/>
              <a:t>2025/10/15</a:t>
            </a:fld>
            <a:endParaRPr kumimoji="1" lang="zh-TW" altLang="en-US"/>
          </a:p>
        </p:txBody>
      </p:sp>
      <p:sp>
        <p:nvSpPr>
          <p:cNvPr id="5" name="頁尾版面配置區 4">
            <a:extLst>
              <a:ext uri="{FF2B5EF4-FFF2-40B4-BE49-F238E27FC236}">
                <a16:creationId xmlns:a16="http://schemas.microsoft.com/office/drawing/2014/main" id="{FEBB983E-D3D5-9944-B223-B6AE5DDEA64E}"/>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A320FB43-7157-7E49-952D-36492EA6CEC2}"/>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4117580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F1CBED-AC9F-B14E-9872-099345A719FF}"/>
              </a:ext>
            </a:extLst>
          </p:cNvPr>
          <p:cNvSpPr>
            <a:spLocks noGrp="1"/>
          </p:cNvSpPr>
          <p:nvPr>
            <p:ph type="title"/>
          </p:nvPr>
        </p:nvSpPr>
        <p:spPr/>
        <p:txBody>
          <a:bodyPr/>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DC5D4394-2531-BE40-8FBA-926829B7692D}"/>
              </a:ext>
            </a:extLst>
          </p:cNvPr>
          <p:cNvSpPr>
            <a:spLocks noGrp="1"/>
          </p:cNvSpPr>
          <p:nvPr>
            <p:ph type="body" orient="vert" idx="1"/>
          </p:nvPr>
        </p:nvSpPr>
        <p:spPr/>
        <p:txBody>
          <a:bodyPr vert="eaVert"/>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7876028A-4B24-424B-BCC0-7900E22D56CD}"/>
              </a:ext>
            </a:extLst>
          </p:cNvPr>
          <p:cNvSpPr>
            <a:spLocks noGrp="1"/>
          </p:cNvSpPr>
          <p:nvPr>
            <p:ph type="dt" sz="half" idx="10"/>
          </p:nvPr>
        </p:nvSpPr>
        <p:spPr/>
        <p:txBody>
          <a:bodyPr/>
          <a:lstStyle/>
          <a:p>
            <a:fld id="{F2BE1E43-A16C-084D-A3B7-BE2E2392C80C}" type="datetimeFigureOut">
              <a:rPr kumimoji="1" lang="zh-TW" altLang="en-US" smtClean="0"/>
              <a:t>2025/10/15</a:t>
            </a:fld>
            <a:endParaRPr kumimoji="1" lang="zh-TW" altLang="en-US"/>
          </a:p>
        </p:txBody>
      </p:sp>
      <p:sp>
        <p:nvSpPr>
          <p:cNvPr id="5" name="頁尾版面配置區 4">
            <a:extLst>
              <a:ext uri="{FF2B5EF4-FFF2-40B4-BE49-F238E27FC236}">
                <a16:creationId xmlns:a16="http://schemas.microsoft.com/office/drawing/2014/main" id="{AF045F7F-30B7-9744-B844-4CC3EC88E367}"/>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CDF2F471-A090-4E4C-80FF-665BAC2C5568}"/>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271831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4C3BC8AA-7C45-1F46-AF4E-D88F948839D8}"/>
              </a:ext>
            </a:extLst>
          </p:cNvPr>
          <p:cNvSpPr>
            <a:spLocks noGrp="1"/>
          </p:cNvSpPr>
          <p:nvPr>
            <p:ph type="title" orient="vert"/>
          </p:nvPr>
        </p:nvSpPr>
        <p:spPr>
          <a:xfrm>
            <a:off x="8724900" y="365125"/>
            <a:ext cx="2628900" cy="5811838"/>
          </a:xfrm>
        </p:spPr>
        <p:txBody>
          <a:bodyPr vert="eaVert"/>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C211782B-031A-F644-A732-D9B20D381F8D}"/>
              </a:ext>
            </a:extLst>
          </p:cNvPr>
          <p:cNvSpPr>
            <a:spLocks noGrp="1"/>
          </p:cNvSpPr>
          <p:nvPr>
            <p:ph type="body" orient="vert" idx="1"/>
          </p:nvPr>
        </p:nvSpPr>
        <p:spPr>
          <a:xfrm>
            <a:off x="838200" y="365125"/>
            <a:ext cx="7734300" cy="5811838"/>
          </a:xfrm>
        </p:spPr>
        <p:txBody>
          <a:bodyPr vert="eaVert"/>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74BCBF9E-0A44-5344-9F0D-EB82EE2D0F93}"/>
              </a:ext>
            </a:extLst>
          </p:cNvPr>
          <p:cNvSpPr>
            <a:spLocks noGrp="1"/>
          </p:cNvSpPr>
          <p:nvPr>
            <p:ph type="dt" sz="half" idx="10"/>
          </p:nvPr>
        </p:nvSpPr>
        <p:spPr/>
        <p:txBody>
          <a:bodyPr/>
          <a:lstStyle/>
          <a:p>
            <a:fld id="{F2BE1E43-A16C-084D-A3B7-BE2E2392C80C}" type="datetimeFigureOut">
              <a:rPr kumimoji="1" lang="zh-TW" altLang="en-US" smtClean="0"/>
              <a:t>2025/10/15</a:t>
            </a:fld>
            <a:endParaRPr kumimoji="1" lang="zh-TW" altLang="en-US"/>
          </a:p>
        </p:txBody>
      </p:sp>
      <p:sp>
        <p:nvSpPr>
          <p:cNvPr id="5" name="頁尾版面配置區 4">
            <a:extLst>
              <a:ext uri="{FF2B5EF4-FFF2-40B4-BE49-F238E27FC236}">
                <a16:creationId xmlns:a16="http://schemas.microsoft.com/office/drawing/2014/main" id="{42DFB8D5-F20D-9847-8955-F0FE23825C6B}"/>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8ACF0AFB-3181-8344-98D8-B3D3BC0FA6E8}"/>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170470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FC646F-9EF7-464A-9DE2-229B5513F525}"/>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C9D71FCA-A2F1-3D41-8808-0CD92A255C0D}"/>
              </a:ext>
            </a:extLst>
          </p:cNvPr>
          <p:cNvSpPr>
            <a:spLocks noGrp="1"/>
          </p:cNvSpPr>
          <p:nvPr>
            <p:ph idx="1"/>
          </p:nvPr>
        </p:nvSpPr>
        <p:spPr/>
        <p:txBody>
          <a:body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54C42B25-439D-8149-9CFF-1D540D4161B4}"/>
              </a:ext>
            </a:extLst>
          </p:cNvPr>
          <p:cNvSpPr>
            <a:spLocks noGrp="1"/>
          </p:cNvSpPr>
          <p:nvPr>
            <p:ph type="dt" sz="half" idx="10"/>
          </p:nvPr>
        </p:nvSpPr>
        <p:spPr/>
        <p:txBody>
          <a:bodyPr/>
          <a:lstStyle/>
          <a:p>
            <a:fld id="{F2BE1E43-A16C-084D-A3B7-BE2E2392C80C}" type="datetimeFigureOut">
              <a:rPr kumimoji="1" lang="zh-TW" altLang="en-US" smtClean="0"/>
              <a:t>2025/10/15</a:t>
            </a:fld>
            <a:endParaRPr kumimoji="1" lang="zh-TW" altLang="en-US"/>
          </a:p>
        </p:txBody>
      </p:sp>
      <p:sp>
        <p:nvSpPr>
          <p:cNvPr id="5" name="頁尾版面配置區 4">
            <a:extLst>
              <a:ext uri="{FF2B5EF4-FFF2-40B4-BE49-F238E27FC236}">
                <a16:creationId xmlns:a16="http://schemas.microsoft.com/office/drawing/2014/main" id="{27A8609C-1793-1D4C-8184-4D986BFDB1E6}"/>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63C4F8AE-12AC-7041-91D2-F4754C72B393}"/>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1131892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F5F101-6143-FA42-873E-B51DD85DEFA7}"/>
              </a:ext>
            </a:extLst>
          </p:cNvPr>
          <p:cNvSpPr>
            <a:spLocks noGrp="1"/>
          </p:cNvSpPr>
          <p:nvPr>
            <p:ph type="title"/>
          </p:nvPr>
        </p:nvSpPr>
        <p:spPr>
          <a:xfrm>
            <a:off x="831850" y="1709738"/>
            <a:ext cx="10515600" cy="2852737"/>
          </a:xfrm>
        </p:spPr>
        <p:txBody>
          <a:bodyPr anchor="b"/>
          <a:lstStyle>
            <a:lvl1pPr>
              <a:defRPr sz="6000"/>
            </a:lvl1p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0A1A971C-32BA-2D41-9D3D-EBF1A9ED3C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FE27D0B2-F924-614B-8AD5-B85A371A0DE1}"/>
              </a:ext>
            </a:extLst>
          </p:cNvPr>
          <p:cNvSpPr>
            <a:spLocks noGrp="1"/>
          </p:cNvSpPr>
          <p:nvPr>
            <p:ph type="dt" sz="half" idx="10"/>
          </p:nvPr>
        </p:nvSpPr>
        <p:spPr/>
        <p:txBody>
          <a:bodyPr/>
          <a:lstStyle/>
          <a:p>
            <a:fld id="{F2BE1E43-A16C-084D-A3B7-BE2E2392C80C}" type="datetimeFigureOut">
              <a:rPr kumimoji="1" lang="zh-TW" altLang="en-US" smtClean="0"/>
              <a:t>2025/10/15</a:t>
            </a:fld>
            <a:endParaRPr kumimoji="1" lang="zh-TW" altLang="en-US"/>
          </a:p>
        </p:txBody>
      </p:sp>
      <p:sp>
        <p:nvSpPr>
          <p:cNvPr id="5" name="頁尾版面配置區 4">
            <a:extLst>
              <a:ext uri="{FF2B5EF4-FFF2-40B4-BE49-F238E27FC236}">
                <a16:creationId xmlns:a16="http://schemas.microsoft.com/office/drawing/2014/main" id="{54333E58-A4C2-BE40-8F25-53AE92C70508}"/>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20C36DD7-E946-B241-8D1D-B5E63176D7A0}"/>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868183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6441A5A-7EBB-AE4C-8612-7C55F5D309E3}"/>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EFD0992B-CD1E-7247-B25B-1D9086F68675}"/>
              </a:ext>
            </a:extLst>
          </p:cNvPr>
          <p:cNvSpPr>
            <a:spLocks noGrp="1"/>
          </p:cNvSpPr>
          <p:nvPr>
            <p:ph sz="half" idx="1"/>
          </p:nvPr>
        </p:nvSpPr>
        <p:spPr>
          <a:xfrm>
            <a:off x="838200" y="1825625"/>
            <a:ext cx="5181600" cy="4351338"/>
          </a:xfrm>
        </p:spPr>
        <p:txBody>
          <a:bodyPr/>
          <a:lstStyle/>
          <a:p>
            <a:r>
              <a:rPr kumimoji="1" lang="zh-TW" altLang="en-US"/>
              <a:t>編輯母片文字樣式
第二層
第三層
第四層
第五層</a:t>
            </a:r>
          </a:p>
        </p:txBody>
      </p:sp>
      <p:sp>
        <p:nvSpPr>
          <p:cNvPr id="4" name="內容版面配置區 3">
            <a:extLst>
              <a:ext uri="{FF2B5EF4-FFF2-40B4-BE49-F238E27FC236}">
                <a16:creationId xmlns:a16="http://schemas.microsoft.com/office/drawing/2014/main" id="{78C380CD-B12F-494A-B1F8-876CA867CE41}"/>
              </a:ext>
            </a:extLst>
          </p:cNvPr>
          <p:cNvSpPr>
            <a:spLocks noGrp="1"/>
          </p:cNvSpPr>
          <p:nvPr>
            <p:ph sz="half" idx="2"/>
          </p:nvPr>
        </p:nvSpPr>
        <p:spPr>
          <a:xfrm>
            <a:off x="6172200" y="1825625"/>
            <a:ext cx="5181600" cy="4351338"/>
          </a:xfrm>
        </p:spPr>
        <p:txBody>
          <a:body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FA52A98B-BC07-CD4D-8C99-245392466DC3}"/>
              </a:ext>
            </a:extLst>
          </p:cNvPr>
          <p:cNvSpPr>
            <a:spLocks noGrp="1"/>
          </p:cNvSpPr>
          <p:nvPr>
            <p:ph type="dt" sz="half" idx="10"/>
          </p:nvPr>
        </p:nvSpPr>
        <p:spPr/>
        <p:txBody>
          <a:bodyPr/>
          <a:lstStyle/>
          <a:p>
            <a:fld id="{F2BE1E43-A16C-084D-A3B7-BE2E2392C80C}" type="datetimeFigureOut">
              <a:rPr kumimoji="1" lang="zh-TW" altLang="en-US" smtClean="0"/>
              <a:t>2025/10/15</a:t>
            </a:fld>
            <a:endParaRPr kumimoji="1" lang="zh-TW" altLang="en-US"/>
          </a:p>
        </p:txBody>
      </p:sp>
      <p:sp>
        <p:nvSpPr>
          <p:cNvPr id="6" name="頁尾版面配置區 5">
            <a:extLst>
              <a:ext uri="{FF2B5EF4-FFF2-40B4-BE49-F238E27FC236}">
                <a16:creationId xmlns:a16="http://schemas.microsoft.com/office/drawing/2014/main" id="{BF48BF83-9830-8244-8FDA-BED916EBAD27}"/>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1169B6B0-46BE-164A-BA1B-78A1E07154B7}"/>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1758068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88357B-396B-CC4C-8E03-93B21928D806}"/>
              </a:ext>
            </a:extLst>
          </p:cNvPr>
          <p:cNvSpPr>
            <a:spLocks noGrp="1"/>
          </p:cNvSpPr>
          <p:nvPr>
            <p:ph type="title"/>
          </p:nvPr>
        </p:nvSpPr>
        <p:spPr>
          <a:xfrm>
            <a:off x="839788" y="365125"/>
            <a:ext cx="10515600" cy="1325563"/>
          </a:xfrm>
        </p:spPr>
        <p:txBody>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5BEC5979-1680-CD4B-A15B-F54EC59097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TW" altLang="en-US"/>
              <a:t>編輯母片文字樣式
第二層
第三層
第四層
第五層</a:t>
            </a:r>
          </a:p>
        </p:txBody>
      </p:sp>
      <p:sp>
        <p:nvSpPr>
          <p:cNvPr id="4" name="內容版面配置區 3">
            <a:extLst>
              <a:ext uri="{FF2B5EF4-FFF2-40B4-BE49-F238E27FC236}">
                <a16:creationId xmlns:a16="http://schemas.microsoft.com/office/drawing/2014/main" id="{FCA73F80-DCDE-2040-B5EC-1F15E4323759}"/>
              </a:ext>
            </a:extLst>
          </p:cNvPr>
          <p:cNvSpPr>
            <a:spLocks noGrp="1"/>
          </p:cNvSpPr>
          <p:nvPr>
            <p:ph sz="half" idx="2"/>
          </p:nvPr>
        </p:nvSpPr>
        <p:spPr>
          <a:xfrm>
            <a:off x="839788" y="2505075"/>
            <a:ext cx="5157787" cy="3684588"/>
          </a:xfrm>
        </p:spPr>
        <p:txBody>
          <a:bodyPr/>
          <a:lstStyle/>
          <a:p>
            <a:r>
              <a:rPr kumimoji="1" lang="zh-TW" altLang="en-US"/>
              <a:t>編輯母片文字樣式
第二層
第三層
第四層
第五層</a:t>
            </a:r>
          </a:p>
        </p:txBody>
      </p:sp>
      <p:sp>
        <p:nvSpPr>
          <p:cNvPr id="5" name="文字版面配置區 4">
            <a:extLst>
              <a:ext uri="{FF2B5EF4-FFF2-40B4-BE49-F238E27FC236}">
                <a16:creationId xmlns:a16="http://schemas.microsoft.com/office/drawing/2014/main" id="{C936F404-D148-8A46-B599-DF31EDDFB2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TW" altLang="en-US"/>
              <a:t>編輯母片文字樣式
第二層
第三層
第四層
第五層</a:t>
            </a:r>
          </a:p>
        </p:txBody>
      </p:sp>
      <p:sp>
        <p:nvSpPr>
          <p:cNvPr id="6" name="內容版面配置區 5">
            <a:extLst>
              <a:ext uri="{FF2B5EF4-FFF2-40B4-BE49-F238E27FC236}">
                <a16:creationId xmlns:a16="http://schemas.microsoft.com/office/drawing/2014/main" id="{68E3E416-9D00-7F4A-8F4D-778AA651DB9F}"/>
              </a:ext>
            </a:extLst>
          </p:cNvPr>
          <p:cNvSpPr>
            <a:spLocks noGrp="1"/>
          </p:cNvSpPr>
          <p:nvPr>
            <p:ph sz="quarter" idx="4"/>
          </p:nvPr>
        </p:nvSpPr>
        <p:spPr>
          <a:xfrm>
            <a:off x="6172200" y="2505075"/>
            <a:ext cx="5183188" cy="3684588"/>
          </a:xfrm>
        </p:spPr>
        <p:txBody>
          <a:bodyPr/>
          <a:lstStyle/>
          <a:p>
            <a:r>
              <a:rPr kumimoji="1" lang="zh-TW" altLang="en-US"/>
              <a:t>編輯母片文字樣式
第二層
第三層
第四層
第五層</a:t>
            </a:r>
          </a:p>
        </p:txBody>
      </p:sp>
      <p:sp>
        <p:nvSpPr>
          <p:cNvPr id="7" name="日期版面配置區 6">
            <a:extLst>
              <a:ext uri="{FF2B5EF4-FFF2-40B4-BE49-F238E27FC236}">
                <a16:creationId xmlns:a16="http://schemas.microsoft.com/office/drawing/2014/main" id="{23FACB7A-4D61-C344-8064-4EE0868D6D2D}"/>
              </a:ext>
            </a:extLst>
          </p:cNvPr>
          <p:cNvSpPr>
            <a:spLocks noGrp="1"/>
          </p:cNvSpPr>
          <p:nvPr>
            <p:ph type="dt" sz="half" idx="10"/>
          </p:nvPr>
        </p:nvSpPr>
        <p:spPr/>
        <p:txBody>
          <a:bodyPr/>
          <a:lstStyle/>
          <a:p>
            <a:fld id="{F2BE1E43-A16C-084D-A3B7-BE2E2392C80C}" type="datetimeFigureOut">
              <a:rPr kumimoji="1" lang="zh-TW" altLang="en-US" smtClean="0"/>
              <a:t>2025/10/15</a:t>
            </a:fld>
            <a:endParaRPr kumimoji="1" lang="zh-TW" altLang="en-US"/>
          </a:p>
        </p:txBody>
      </p:sp>
      <p:sp>
        <p:nvSpPr>
          <p:cNvPr id="8" name="頁尾版面配置區 7">
            <a:extLst>
              <a:ext uri="{FF2B5EF4-FFF2-40B4-BE49-F238E27FC236}">
                <a16:creationId xmlns:a16="http://schemas.microsoft.com/office/drawing/2014/main" id="{67A04025-985B-6D4B-999B-8ADD564595DE}"/>
              </a:ext>
            </a:extLst>
          </p:cNvPr>
          <p:cNvSpPr>
            <a:spLocks noGrp="1"/>
          </p:cNvSpPr>
          <p:nvPr>
            <p:ph type="ftr" sz="quarter" idx="11"/>
          </p:nvPr>
        </p:nvSpPr>
        <p:spPr/>
        <p:txBody>
          <a:bodyPr/>
          <a:lstStyle/>
          <a:p>
            <a:endParaRPr kumimoji="1" lang="zh-TW" altLang="en-US"/>
          </a:p>
        </p:txBody>
      </p:sp>
      <p:sp>
        <p:nvSpPr>
          <p:cNvPr id="9" name="投影片編號版面配置區 8">
            <a:extLst>
              <a:ext uri="{FF2B5EF4-FFF2-40B4-BE49-F238E27FC236}">
                <a16:creationId xmlns:a16="http://schemas.microsoft.com/office/drawing/2014/main" id="{B6B9AC0B-303B-8F4F-A19D-EED02C6ADD8E}"/>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2048220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7A68DE-5AB1-5344-952C-9A8E8AC60A89}"/>
              </a:ext>
            </a:extLst>
          </p:cNvPr>
          <p:cNvSpPr>
            <a:spLocks noGrp="1"/>
          </p:cNvSpPr>
          <p:nvPr>
            <p:ph type="title"/>
          </p:nvPr>
        </p:nvSpPr>
        <p:spPr/>
        <p:txBody>
          <a:bodyPr/>
          <a:lstStyle/>
          <a:p>
            <a:r>
              <a:rPr kumimoji="1" lang="zh-TW" altLang="en-US"/>
              <a:t>按一下以編輯母片標題樣式</a:t>
            </a:r>
          </a:p>
        </p:txBody>
      </p:sp>
      <p:sp>
        <p:nvSpPr>
          <p:cNvPr id="3" name="日期版面配置區 2">
            <a:extLst>
              <a:ext uri="{FF2B5EF4-FFF2-40B4-BE49-F238E27FC236}">
                <a16:creationId xmlns:a16="http://schemas.microsoft.com/office/drawing/2014/main" id="{67C26BF0-D34D-B94B-8FBD-C78C81DF2264}"/>
              </a:ext>
            </a:extLst>
          </p:cNvPr>
          <p:cNvSpPr>
            <a:spLocks noGrp="1"/>
          </p:cNvSpPr>
          <p:nvPr>
            <p:ph type="dt" sz="half" idx="10"/>
          </p:nvPr>
        </p:nvSpPr>
        <p:spPr/>
        <p:txBody>
          <a:bodyPr/>
          <a:lstStyle/>
          <a:p>
            <a:fld id="{F2BE1E43-A16C-084D-A3B7-BE2E2392C80C}" type="datetimeFigureOut">
              <a:rPr kumimoji="1" lang="zh-TW" altLang="en-US" smtClean="0"/>
              <a:t>2025/10/15</a:t>
            </a:fld>
            <a:endParaRPr kumimoji="1" lang="zh-TW" altLang="en-US"/>
          </a:p>
        </p:txBody>
      </p:sp>
      <p:sp>
        <p:nvSpPr>
          <p:cNvPr id="4" name="頁尾版面配置區 3">
            <a:extLst>
              <a:ext uri="{FF2B5EF4-FFF2-40B4-BE49-F238E27FC236}">
                <a16:creationId xmlns:a16="http://schemas.microsoft.com/office/drawing/2014/main" id="{B7A7A559-779D-8449-BDBA-DF70E586B3C5}"/>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72A2A7B4-A72D-3849-937C-28BA7FD455B4}"/>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183620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77C80FAD-0C6C-FF46-B997-A7846B7AE1CB}"/>
              </a:ext>
            </a:extLst>
          </p:cNvPr>
          <p:cNvSpPr>
            <a:spLocks noGrp="1"/>
          </p:cNvSpPr>
          <p:nvPr>
            <p:ph type="dt" sz="half" idx="10"/>
          </p:nvPr>
        </p:nvSpPr>
        <p:spPr/>
        <p:txBody>
          <a:bodyPr/>
          <a:lstStyle/>
          <a:p>
            <a:fld id="{F2BE1E43-A16C-084D-A3B7-BE2E2392C80C}" type="datetimeFigureOut">
              <a:rPr kumimoji="1" lang="zh-TW" altLang="en-US" smtClean="0"/>
              <a:t>2025/10/15</a:t>
            </a:fld>
            <a:endParaRPr kumimoji="1" lang="zh-TW" altLang="en-US"/>
          </a:p>
        </p:txBody>
      </p:sp>
      <p:sp>
        <p:nvSpPr>
          <p:cNvPr id="3" name="頁尾版面配置區 2">
            <a:extLst>
              <a:ext uri="{FF2B5EF4-FFF2-40B4-BE49-F238E27FC236}">
                <a16:creationId xmlns:a16="http://schemas.microsoft.com/office/drawing/2014/main" id="{1800F8CE-E91A-5446-98A2-0C7940BB1E2E}"/>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84D1DC41-F97E-F242-8E08-A20A5B02D22F}"/>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4129789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BBE2EA-AFE3-8F47-A4D9-3581C29572F4}"/>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41109FB4-3C68-A545-8845-6F00AB592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TW" altLang="en-US"/>
              <a:t>編輯母片文字樣式
第二層
第三層
第四層
第五層</a:t>
            </a:r>
          </a:p>
        </p:txBody>
      </p:sp>
      <p:sp>
        <p:nvSpPr>
          <p:cNvPr id="4" name="文字版面配置區 3">
            <a:extLst>
              <a:ext uri="{FF2B5EF4-FFF2-40B4-BE49-F238E27FC236}">
                <a16:creationId xmlns:a16="http://schemas.microsoft.com/office/drawing/2014/main" id="{192637D0-5BEB-0C46-9FBE-3CF8A1B6DB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CB0148D2-7336-6D43-BE77-DCE880941A68}"/>
              </a:ext>
            </a:extLst>
          </p:cNvPr>
          <p:cNvSpPr>
            <a:spLocks noGrp="1"/>
          </p:cNvSpPr>
          <p:nvPr>
            <p:ph type="dt" sz="half" idx="10"/>
          </p:nvPr>
        </p:nvSpPr>
        <p:spPr/>
        <p:txBody>
          <a:bodyPr/>
          <a:lstStyle/>
          <a:p>
            <a:fld id="{F2BE1E43-A16C-084D-A3B7-BE2E2392C80C}" type="datetimeFigureOut">
              <a:rPr kumimoji="1" lang="zh-TW" altLang="en-US" smtClean="0"/>
              <a:t>2025/10/15</a:t>
            </a:fld>
            <a:endParaRPr kumimoji="1" lang="zh-TW" altLang="en-US"/>
          </a:p>
        </p:txBody>
      </p:sp>
      <p:sp>
        <p:nvSpPr>
          <p:cNvPr id="6" name="頁尾版面配置區 5">
            <a:extLst>
              <a:ext uri="{FF2B5EF4-FFF2-40B4-BE49-F238E27FC236}">
                <a16:creationId xmlns:a16="http://schemas.microsoft.com/office/drawing/2014/main" id="{82638AB2-C69D-6A49-B88D-E23AD516EE8B}"/>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99839875-ECB7-5442-B310-2D3E0F1100BD}"/>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420580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365078-306B-AB4C-B488-B2199BCD2839}"/>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圖片版面配置區 2">
            <a:extLst>
              <a:ext uri="{FF2B5EF4-FFF2-40B4-BE49-F238E27FC236}">
                <a16:creationId xmlns:a16="http://schemas.microsoft.com/office/drawing/2014/main" id="{5F751FEA-C62D-9640-B593-971BE33F4C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a:extLst>
              <a:ext uri="{FF2B5EF4-FFF2-40B4-BE49-F238E27FC236}">
                <a16:creationId xmlns:a16="http://schemas.microsoft.com/office/drawing/2014/main" id="{B2C93586-31E6-7B4F-91B3-2FFF027E1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080E03E3-435C-1B4A-9ED6-7010BBE34DE5}"/>
              </a:ext>
            </a:extLst>
          </p:cNvPr>
          <p:cNvSpPr>
            <a:spLocks noGrp="1"/>
          </p:cNvSpPr>
          <p:nvPr>
            <p:ph type="dt" sz="half" idx="10"/>
          </p:nvPr>
        </p:nvSpPr>
        <p:spPr/>
        <p:txBody>
          <a:bodyPr/>
          <a:lstStyle/>
          <a:p>
            <a:fld id="{F2BE1E43-A16C-084D-A3B7-BE2E2392C80C}" type="datetimeFigureOut">
              <a:rPr kumimoji="1" lang="zh-TW" altLang="en-US" smtClean="0"/>
              <a:t>2025/10/15</a:t>
            </a:fld>
            <a:endParaRPr kumimoji="1" lang="zh-TW" altLang="en-US"/>
          </a:p>
        </p:txBody>
      </p:sp>
      <p:sp>
        <p:nvSpPr>
          <p:cNvPr id="6" name="頁尾版面配置區 5">
            <a:extLst>
              <a:ext uri="{FF2B5EF4-FFF2-40B4-BE49-F238E27FC236}">
                <a16:creationId xmlns:a16="http://schemas.microsoft.com/office/drawing/2014/main" id="{FFF78222-5F3B-1A42-A869-C312C65E73E2}"/>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1DCDA1C7-85EE-E942-ABB6-52A6DA1512F9}"/>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1310487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D3BE66D3-B7C2-674C-BB8B-CEEF231529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2FFDB55F-1612-1743-8DA1-C0D1B01485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58FA7D95-4199-ED49-BC6D-9155DE4FA4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BE1E43-A16C-084D-A3B7-BE2E2392C80C}" type="datetimeFigureOut">
              <a:rPr kumimoji="1" lang="zh-TW" altLang="en-US" smtClean="0"/>
              <a:t>2025/10/15</a:t>
            </a:fld>
            <a:endParaRPr kumimoji="1" lang="zh-TW" altLang="en-US"/>
          </a:p>
        </p:txBody>
      </p:sp>
      <p:sp>
        <p:nvSpPr>
          <p:cNvPr id="5" name="頁尾版面配置區 4">
            <a:extLst>
              <a:ext uri="{FF2B5EF4-FFF2-40B4-BE49-F238E27FC236}">
                <a16:creationId xmlns:a16="http://schemas.microsoft.com/office/drawing/2014/main" id="{04C9822C-C58A-3541-AEF3-3E7FD409AA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id="{46E380E2-317F-024E-B5AA-8FF74CAFEA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3537282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miguocomics.com/"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5D9532-37C5-9746-93EA-19E7358298FC}"/>
              </a:ext>
            </a:extLst>
          </p:cNvPr>
          <p:cNvSpPr>
            <a:spLocks noGrp="1"/>
          </p:cNvSpPr>
          <p:nvPr>
            <p:ph type="ctrTitle"/>
          </p:nvPr>
        </p:nvSpPr>
        <p:spPr>
          <a:xfrm>
            <a:off x="1618593" y="1122362"/>
            <a:ext cx="5265683" cy="2783239"/>
          </a:xfrm>
        </p:spPr>
        <p:txBody>
          <a:bodyPr>
            <a:normAutofit/>
          </a:bodyPr>
          <a:lstStyle/>
          <a:p>
            <a:pPr algn="l"/>
            <a:r>
              <a:rPr kumimoji="1" lang="en-US" altLang="zh-CN" sz="3600" b="1" dirty="0" err="1">
                <a:solidFill>
                  <a:srgbClr val="616161"/>
                </a:solidFill>
                <a:latin typeface="Arial" panose="020B0604020202020204" pitchFamily="34" charset="0"/>
                <a:cs typeface="Arial" panose="020B0604020202020204" pitchFamily="34" charset="0"/>
              </a:rPr>
              <a:t>AnimeDiffusion</a:t>
            </a:r>
            <a:r>
              <a:rPr kumimoji="1" lang="en-US" altLang="zh-CN" sz="3600" b="1" dirty="0">
                <a:solidFill>
                  <a:srgbClr val="616161"/>
                </a:solidFill>
                <a:latin typeface="Arial" panose="020B0604020202020204" pitchFamily="34" charset="0"/>
                <a:cs typeface="Arial" panose="020B0604020202020204" pitchFamily="34" charset="0"/>
              </a:rPr>
              <a:t>:</a:t>
            </a:r>
            <a:r>
              <a:rPr kumimoji="1" lang="zh-CN" altLang="en-US" sz="3600" b="1" dirty="0">
                <a:solidFill>
                  <a:srgbClr val="616161"/>
                </a:solidFill>
                <a:latin typeface="Arial" panose="020B0604020202020204" pitchFamily="34" charset="0"/>
                <a:cs typeface="Arial" panose="020B0604020202020204" pitchFamily="34" charset="0"/>
              </a:rPr>
              <a:t> </a:t>
            </a:r>
            <a:r>
              <a:rPr kumimoji="1" lang="en-US" altLang="zh-CN" sz="3600" b="1" dirty="0">
                <a:solidFill>
                  <a:srgbClr val="616161"/>
                </a:solidFill>
                <a:latin typeface="Arial" panose="020B0604020202020204" pitchFamily="34" charset="0"/>
                <a:cs typeface="Arial" panose="020B0604020202020204" pitchFamily="34" charset="0"/>
              </a:rPr>
              <a:t>Anime</a:t>
            </a:r>
            <a:r>
              <a:rPr kumimoji="1" lang="zh-CN" altLang="en-US" sz="3600" b="1" dirty="0">
                <a:solidFill>
                  <a:srgbClr val="616161"/>
                </a:solidFill>
                <a:latin typeface="Arial" panose="020B0604020202020204" pitchFamily="34" charset="0"/>
                <a:cs typeface="Arial" panose="020B0604020202020204" pitchFamily="34" charset="0"/>
              </a:rPr>
              <a:t> </a:t>
            </a:r>
            <a:r>
              <a:rPr kumimoji="1" lang="en-US" altLang="zh-CN" sz="3600" b="1" dirty="0">
                <a:solidFill>
                  <a:srgbClr val="616161"/>
                </a:solidFill>
                <a:latin typeface="Arial" panose="020B0604020202020204" pitchFamily="34" charset="0"/>
                <a:cs typeface="Arial" panose="020B0604020202020204" pitchFamily="34" charset="0"/>
              </a:rPr>
              <a:t>Diffusion</a:t>
            </a:r>
            <a:r>
              <a:rPr kumimoji="1" lang="zh-CN" altLang="en-US" sz="3600" b="1" dirty="0">
                <a:solidFill>
                  <a:srgbClr val="616161"/>
                </a:solidFill>
                <a:latin typeface="Arial" panose="020B0604020202020204" pitchFamily="34" charset="0"/>
                <a:cs typeface="Arial" panose="020B0604020202020204" pitchFamily="34" charset="0"/>
              </a:rPr>
              <a:t> </a:t>
            </a:r>
            <a:r>
              <a:rPr kumimoji="1" lang="en-US" altLang="zh-CN" sz="3600" b="1" dirty="0">
                <a:solidFill>
                  <a:srgbClr val="616161"/>
                </a:solidFill>
                <a:latin typeface="Arial" panose="020B0604020202020204" pitchFamily="34" charset="0"/>
                <a:cs typeface="Arial" panose="020B0604020202020204" pitchFamily="34" charset="0"/>
              </a:rPr>
              <a:t>Colorization</a:t>
            </a:r>
            <a:endParaRPr kumimoji="1" lang="zh-TW" altLang="en-US" sz="3600" b="1" dirty="0">
              <a:solidFill>
                <a:srgbClr val="616161"/>
              </a:solidFill>
              <a:latin typeface="Arial" panose="020B0604020202020204" pitchFamily="34" charset="0"/>
              <a:cs typeface="Arial" panose="020B0604020202020204" pitchFamily="34" charset="0"/>
            </a:endParaRPr>
          </a:p>
        </p:txBody>
      </p:sp>
      <p:sp>
        <p:nvSpPr>
          <p:cNvPr id="3" name="副標題 2">
            <a:extLst>
              <a:ext uri="{FF2B5EF4-FFF2-40B4-BE49-F238E27FC236}">
                <a16:creationId xmlns:a16="http://schemas.microsoft.com/office/drawing/2014/main" id="{7BF805BA-CAD7-B04E-893A-3E1925430AAB}"/>
              </a:ext>
            </a:extLst>
          </p:cNvPr>
          <p:cNvSpPr>
            <a:spLocks noGrp="1"/>
          </p:cNvSpPr>
          <p:nvPr>
            <p:ph type="subTitle" idx="1"/>
          </p:nvPr>
        </p:nvSpPr>
        <p:spPr>
          <a:xfrm>
            <a:off x="1618593" y="4179365"/>
            <a:ext cx="4519448" cy="1284890"/>
          </a:xfrm>
        </p:spPr>
        <p:txBody>
          <a:bodyPr>
            <a:normAutofit/>
          </a:bodyPr>
          <a:lstStyle/>
          <a:p>
            <a:pPr algn="l"/>
            <a:r>
              <a:rPr kumimoji="1" lang="en-US" altLang="zh-TW" sz="1800" dirty="0">
                <a:solidFill>
                  <a:srgbClr val="616161"/>
                </a:solidFill>
                <a:latin typeface="Arial" panose="020B0604020202020204" pitchFamily="34" charset="0"/>
                <a:cs typeface="Arial" panose="020B0604020202020204" pitchFamily="34" charset="0"/>
              </a:rPr>
              <a:t>Dr. Y. Daniel Cao</a:t>
            </a:r>
          </a:p>
          <a:p>
            <a:pPr algn="l"/>
            <a:r>
              <a:rPr kumimoji="1" lang="en-US" altLang="zh-TW" sz="1800" dirty="0">
                <a:solidFill>
                  <a:srgbClr val="616161"/>
                </a:solidFill>
                <a:latin typeface="Arial" panose="020B0604020202020204" pitchFamily="34" charset="0"/>
                <a:cs typeface="Arial" panose="020B0604020202020204" pitchFamily="34" charset="0"/>
              </a:rPr>
              <a:t>Assistant Professor</a:t>
            </a:r>
          </a:p>
          <a:p>
            <a:pPr algn="l"/>
            <a:r>
              <a:rPr kumimoji="1" lang="en-US" altLang="zh-TW" sz="1800" dirty="0">
                <a:solidFill>
                  <a:srgbClr val="616161"/>
                </a:solidFill>
                <a:latin typeface="Arial" panose="020B0604020202020204" pitchFamily="34" charset="0"/>
                <a:cs typeface="Arial" panose="020B0604020202020204" pitchFamily="34" charset="0"/>
              </a:rPr>
              <a:t>Saint Francis University, Hong Kong</a:t>
            </a:r>
            <a:endParaRPr kumimoji="1" lang="zh-TW" altLang="en-US" sz="1800" dirty="0">
              <a:solidFill>
                <a:srgbClr val="6161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450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554FF62-74EC-DE56-EBC3-420CBC8DB4E0}"/>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1C4E65E7-D716-4FF4-C8FD-A4666042EE6A}"/>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8998E4D5-947F-72EF-9F7C-81EF7930C210}"/>
              </a:ext>
            </a:extLst>
          </p:cNvPr>
          <p:cNvSpPr>
            <a:spLocks noGrp="1"/>
          </p:cNvSpPr>
          <p:nvPr>
            <p:ph type="title"/>
          </p:nvPr>
        </p:nvSpPr>
        <p:spPr>
          <a:xfrm>
            <a:off x="838199" y="365125"/>
            <a:ext cx="9660468" cy="1078085"/>
          </a:xfrm>
          <a:ln>
            <a:noFill/>
          </a:ln>
        </p:spPr>
        <p:txBody>
          <a:bodyPr>
            <a:normAutofit/>
          </a:bodyPr>
          <a:lstStyle/>
          <a:p>
            <a:r>
              <a:rPr lang="en-GB" altLang="zh-TW" sz="3200" dirty="0">
                <a:latin typeface="Arial" panose="020B0604020202020204" pitchFamily="34" charset="0"/>
                <a:cs typeface="Arial" panose="020B0604020202020204" pitchFamily="34" charset="0"/>
              </a:rPr>
              <a:t>Motivation</a:t>
            </a:r>
            <a:endParaRPr lang="zh-TW" altLang="en-US"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1AC3A1B-D03D-0B11-1566-AEF88B0C0113}"/>
              </a:ext>
            </a:extLst>
          </p:cNvPr>
          <p:cNvSpPr txBox="1"/>
          <p:nvPr/>
        </p:nvSpPr>
        <p:spPr>
          <a:xfrm>
            <a:off x="0" y="1927592"/>
            <a:ext cx="12190476" cy="1200329"/>
          </a:xfrm>
          <a:prstGeom prst="rect">
            <a:avLst/>
          </a:prstGeom>
          <a:noFill/>
        </p:spPr>
        <p:txBody>
          <a:bodyPr wrap="square" rtlCol="0">
            <a:spAutoFit/>
          </a:bodyPr>
          <a:lstStyle/>
          <a:p>
            <a:pPr marL="285750" indent="-285750">
              <a:buFont typeface="Arial" panose="020B0604020202020204" pitchFamily="34" charset="0"/>
              <a:buChar char="•"/>
            </a:pPr>
            <a:r>
              <a:rPr lang="en-HK" altLang="zh-TW" dirty="0">
                <a:latin typeface="Arial" panose="020B0604020202020204" pitchFamily="34" charset="0"/>
                <a:cs typeface="Arial" panose="020B0604020202020204" pitchFamily="34" charset="0"/>
              </a:rPr>
              <a:t>The generation ability of GAN is limited. So we aim to find a new generative backbone for better colorization quality. </a:t>
            </a:r>
          </a:p>
          <a:p>
            <a:pPr marL="285750" indent="-285750">
              <a:buFont typeface="Arial" panose="020B0604020202020204" pitchFamily="34" charset="0"/>
              <a:buChar char="•"/>
            </a:pPr>
            <a:r>
              <a:rPr lang="en-US" altLang="zh-TW" dirty="0">
                <a:solidFill>
                  <a:srgbClr val="000000"/>
                </a:solidFill>
                <a:latin typeface="Arial" panose="020B0604020202020204" pitchFamily="34" charset="0"/>
                <a:cs typeface="Arial" panose="020B0604020202020204" pitchFamily="34" charset="0"/>
              </a:rPr>
              <a:t>With the rise of the diffusion model in 2022, and its extraordinary performance on a variety of image generation tasks, we attempt to use diffusion model to perform </a:t>
            </a:r>
            <a:r>
              <a:rPr lang="en-US" altLang="zh-TW" dirty="0">
                <a:solidFill>
                  <a:srgbClr val="FF0000"/>
                </a:solidFill>
                <a:latin typeface="Arial" panose="020B0604020202020204" pitchFamily="34" charset="0"/>
                <a:cs typeface="Arial" panose="020B0604020202020204" pitchFamily="34" charset="0"/>
              </a:rPr>
              <a:t>reference-based line drawing colorization. </a:t>
            </a:r>
          </a:p>
          <a:p>
            <a:pPr marL="285750" indent="-285750">
              <a:buFont typeface="Arial" panose="020B0604020202020204" pitchFamily="34" charset="0"/>
              <a:buChar char="•"/>
            </a:pPr>
            <a:r>
              <a:rPr lang="en-US" altLang="zh-TW" dirty="0">
                <a:solidFill>
                  <a:srgbClr val="000000"/>
                </a:solidFill>
                <a:latin typeface="Arial" panose="020B0604020202020204" pitchFamily="34" charset="0"/>
                <a:cs typeface="Arial" panose="020B0604020202020204" pitchFamily="34" charset="0"/>
              </a:rPr>
              <a:t>At that time, we are </a:t>
            </a:r>
            <a:r>
              <a:rPr lang="en-US" altLang="zh-TW" dirty="0">
                <a:solidFill>
                  <a:srgbClr val="FF0000"/>
                </a:solidFill>
                <a:latin typeface="Arial" panose="020B0604020202020204" pitchFamily="34" charset="0"/>
                <a:cs typeface="Arial" panose="020B0604020202020204" pitchFamily="34" charset="0"/>
              </a:rPr>
              <a:t>the first one </a:t>
            </a:r>
            <a:r>
              <a:rPr lang="en-US" altLang="zh-TW" dirty="0">
                <a:solidFill>
                  <a:srgbClr val="000000"/>
                </a:solidFill>
                <a:latin typeface="Arial" panose="020B0604020202020204" pitchFamily="34" charset="0"/>
                <a:cs typeface="Arial" panose="020B0604020202020204" pitchFamily="34" charset="0"/>
              </a:rPr>
              <a:t>to conduct this research.</a:t>
            </a:r>
            <a:endParaRPr lang="en-HK" altLang="zh-TW"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7490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516ECDF-A75F-425D-6BDC-9BA9419EF195}"/>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77BB544A-CF3A-5D39-3018-480777846ED5}"/>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B1EE9C2B-3AEF-A313-943E-04DDBA314D63}"/>
              </a:ext>
            </a:extLst>
          </p:cNvPr>
          <p:cNvSpPr>
            <a:spLocks noGrp="1"/>
          </p:cNvSpPr>
          <p:nvPr>
            <p:ph type="title"/>
          </p:nvPr>
        </p:nvSpPr>
        <p:spPr>
          <a:xfrm>
            <a:off x="838199" y="365125"/>
            <a:ext cx="9660468" cy="1078085"/>
          </a:xfrm>
          <a:ln>
            <a:noFill/>
          </a:ln>
        </p:spPr>
        <p:txBody>
          <a:bodyPr>
            <a:normAutofit/>
          </a:bodyPr>
          <a:lstStyle/>
          <a:p>
            <a:r>
              <a:rPr lang="en-GB" altLang="zh-TW" sz="3200" dirty="0">
                <a:latin typeface="Arial" panose="020B0604020202020204" pitchFamily="34" charset="0"/>
                <a:cs typeface="Arial" panose="020B0604020202020204" pitchFamily="34" charset="0"/>
              </a:rPr>
              <a:t>Model Structure</a:t>
            </a:r>
            <a:endParaRPr lang="zh-TW" altLang="en-US"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79958ED-FA60-47A8-1DF7-717A9B30233B}"/>
              </a:ext>
            </a:extLst>
          </p:cNvPr>
          <p:cNvSpPr txBox="1"/>
          <p:nvPr/>
        </p:nvSpPr>
        <p:spPr>
          <a:xfrm>
            <a:off x="0" y="1927592"/>
            <a:ext cx="5234152" cy="3970318"/>
          </a:xfrm>
          <a:prstGeom prst="rect">
            <a:avLst/>
          </a:prstGeom>
          <a:noFill/>
        </p:spPr>
        <p:txBody>
          <a:bodyPr wrap="square" rtlCol="0">
            <a:spAutoFit/>
          </a:bodyPr>
          <a:lstStyle/>
          <a:p>
            <a:pPr marL="285750" indent="-285750" algn="just">
              <a:buFont typeface="Arial" panose="020B0604020202020204" pitchFamily="34" charset="0"/>
              <a:buChar char="•"/>
            </a:pPr>
            <a:r>
              <a:rPr lang="en-US" altLang="zh-TW" dirty="0">
                <a:latin typeface="Arial" panose="020B0604020202020204" pitchFamily="34" charset="0"/>
                <a:cs typeface="Arial" panose="020B0604020202020204" pitchFamily="34" charset="0"/>
              </a:rPr>
              <a:t>We design a </a:t>
            </a:r>
            <a:r>
              <a:rPr lang="en-US" altLang="zh-TW" b="1" i="1" dirty="0">
                <a:latin typeface="Arial" panose="020B0604020202020204" pitchFamily="34" charset="0"/>
                <a:cs typeface="Arial" panose="020B0604020202020204" pitchFamily="34" charset="0"/>
              </a:rPr>
              <a:t>hybrid</a:t>
            </a:r>
            <a:r>
              <a:rPr lang="en-US" altLang="zh-TW" dirty="0">
                <a:latin typeface="Arial" panose="020B0604020202020204" pitchFamily="34" charset="0"/>
                <a:cs typeface="Arial" panose="020B0604020202020204" pitchFamily="34" charset="0"/>
              </a:rPr>
              <a:t> training strategy to train </a:t>
            </a:r>
            <a:r>
              <a:rPr lang="en-US" altLang="zh-TW" dirty="0" err="1">
                <a:latin typeface="Arial" panose="020B0604020202020204" pitchFamily="34" charset="0"/>
                <a:cs typeface="Arial" panose="020B0604020202020204" pitchFamily="34" charset="0"/>
              </a:rPr>
              <a:t>AnimeDiffusion</a:t>
            </a:r>
            <a:r>
              <a:rPr lang="en-US" altLang="zh-TW" dirty="0">
                <a:latin typeface="Arial" panose="020B0604020202020204" pitchFamily="34" charset="0"/>
                <a:cs typeface="Arial" panose="020B0604020202020204" pitchFamily="34" charset="0"/>
              </a:rPr>
              <a:t>, which consists of a classifier-free guidance phase 1 training and an image reconstruction guidance phase 2 training. </a:t>
            </a:r>
          </a:p>
          <a:p>
            <a:pPr marL="285750" indent="-285750" algn="just">
              <a:buFont typeface="Arial" panose="020B0604020202020204" pitchFamily="34" charset="0"/>
              <a:buChar char="•"/>
            </a:pPr>
            <a:r>
              <a:rPr lang="en-US" altLang="zh-TW" dirty="0">
                <a:latin typeface="Arial" panose="020B0604020202020204" pitchFamily="34" charset="0"/>
                <a:cs typeface="Arial" panose="020B0604020202020204" pitchFamily="34" charset="0"/>
              </a:rPr>
              <a:t>The </a:t>
            </a:r>
            <a:r>
              <a:rPr lang="en-US" altLang="zh-TW" b="1" i="1" dirty="0">
                <a:latin typeface="Arial" panose="020B0604020202020204" pitchFamily="34" charset="0"/>
                <a:cs typeface="Arial" panose="020B0604020202020204" pitchFamily="34" charset="0"/>
              </a:rPr>
              <a:t>hybrid</a:t>
            </a:r>
            <a:r>
              <a:rPr lang="en-US" altLang="zh-TW" dirty="0">
                <a:latin typeface="Arial" panose="020B0604020202020204" pitchFamily="34" charset="0"/>
                <a:cs typeface="Arial" panose="020B0604020202020204" pitchFamily="34" charset="0"/>
              </a:rPr>
              <a:t> also means we combine DDPM [1] and DDIM [2], i.e., DDPM for phase 1 training and DDIM for phase 2 training. This strategy separates </a:t>
            </a:r>
            <a:r>
              <a:rPr lang="en-US" altLang="zh-TW" dirty="0">
                <a:solidFill>
                  <a:srgbClr val="F7CECC"/>
                </a:solidFill>
                <a:latin typeface="Arial" panose="020B0604020202020204" pitchFamily="34" charset="0"/>
                <a:cs typeface="Arial" panose="020B0604020202020204" pitchFamily="34" charset="0"/>
              </a:rPr>
              <a:t>the denoising task </a:t>
            </a:r>
            <a:r>
              <a:rPr lang="en-US" altLang="zh-TW" dirty="0">
                <a:latin typeface="Arial" panose="020B0604020202020204" pitchFamily="34" charset="0"/>
                <a:cs typeface="Arial" panose="020B0604020202020204" pitchFamily="34" charset="0"/>
              </a:rPr>
              <a:t>from </a:t>
            </a:r>
            <a:r>
              <a:rPr lang="en-US" altLang="zh-TW" dirty="0">
                <a:solidFill>
                  <a:srgbClr val="C4AAD1"/>
                </a:solidFill>
                <a:latin typeface="Arial" panose="020B0604020202020204" pitchFamily="34" charset="0"/>
                <a:cs typeface="Arial" panose="020B0604020202020204" pitchFamily="34" charset="0"/>
              </a:rPr>
              <a:t>the image reconstruction task</a:t>
            </a:r>
            <a:r>
              <a:rPr lang="en-US" altLang="zh-TW" dirty="0">
                <a:latin typeface="Arial" panose="020B0604020202020204" pitchFamily="34" charset="0"/>
                <a:cs typeface="Arial" panose="020B0604020202020204" pitchFamily="34" charset="0"/>
              </a:rPr>
              <a:t>, enabling the network to learn a specific task at each stage, which is beneficial for network training and weight updating.</a:t>
            </a:r>
            <a:endParaRPr lang="en-HK" altLang="zh-TW"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altLang="zh-TW" dirty="0">
              <a:latin typeface="Arial" panose="020B0604020202020204" pitchFamily="34" charset="0"/>
              <a:cs typeface="Arial" panose="020B0604020202020204" pitchFamily="34" charset="0"/>
            </a:endParaRPr>
          </a:p>
          <a:p>
            <a:pPr algn="just"/>
            <a:endParaRPr lang="zh-TW" altLang="en-US" dirty="0">
              <a:latin typeface="Arial" panose="020B0604020202020204" pitchFamily="34" charset="0"/>
              <a:cs typeface="Arial" panose="020B0604020202020204" pitchFamily="34" charset="0"/>
            </a:endParaRPr>
          </a:p>
        </p:txBody>
      </p:sp>
      <p:pic>
        <p:nvPicPr>
          <p:cNvPr id="3" name="圖片 3">
            <a:extLst>
              <a:ext uri="{FF2B5EF4-FFF2-40B4-BE49-F238E27FC236}">
                <a16:creationId xmlns:a16="http://schemas.microsoft.com/office/drawing/2014/main" id="{3A3244D3-9FD7-EEE9-1033-DD2622FEFDCE}"/>
              </a:ext>
            </a:extLst>
          </p:cNvPr>
          <p:cNvPicPr>
            <a:picLocks noChangeAspect="1"/>
          </p:cNvPicPr>
          <p:nvPr/>
        </p:nvPicPr>
        <p:blipFill>
          <a:blip r:embed="rId3"/>
          <a:stretch>
            <a:fillRect/>
          </a:stretch>
        </p:blipFill>
        <p:spPr>
          <a:xfrm>
            <a:off x="5234152" y="1661377"/>
            <a:ext cx="6949420" cy="3535245"/>
          </a:xfrm>
          <a:prstGeom prst="rect">
            <a:avLst/>
          </a:prstGeom>
        </p:spPr>
      </p:pic>
      <p:sp>
        <p:nvSpPr>
          <p:cNvPr id="5" name="TextBox 4">
            <a:extLst>
              <a:ext uri="{FF2B5EF4-FFF2-40B4-BE49-F238E27FC236}">
                <a16:creationId xmlns:a16="http://schemas.microsoft.com/office/drawing/2014/main" id="{FD87F286-43CF-0203-B1F9-81A698687612}"/>
              </a:ext>
            </a:extLst>
          </p:cNvPr>
          <p:cNvSpPr txBox="1"/>
          <p:nvPr/>
        </p:nvSpPr>
        <p:spPr>
          <a:xfrm>
            <a:off x="0" y="5934670"/>
            <a:ext cx="12192000" cy="923330"/>
          </a:xfrm>
          <a:prstGeom prst="rect">
            <a:avLst/>
          </a:prstGeom>
          <a:noFill/>
        </p:spPr>
        <p:txBody>
          <a:bodyPr wrap="square" rtlCol="0">
            <a:spAutoFit/>
          </a:bodyPr>
          <a:lstStyle/>
          <a:p>
            <a:r>
              <a:rPr lang="en-GB" altLang="zh-TW" dirty="0">
                <a:latin typeface="Arial" panose="020B0604020202020204" pitchFamily="34" charset="0"/>
                <a:cs typeface="Arial" panose="020B0604020202020204" pitchFamily="34" charset="0"/>
              </a:rPr>
              <a:t>[1] </a:t>
            </a:r>
            <a:r>
              <a:rPr lang="en-US" altLang="zh-TW" b="0" i="0" dirty="0">
                <a:solidFill>
                  <a:srgbClr val="222222"/>
                </a:solidFill>
                <a:effectLst/>
                <a:latin typeface="Arial" panose="020B0604020202020204" pitchFamily="34" charset="0"/>
                <a:cs typeface="Arial" panose="020B0604020202020204" pitchFamily="34" charset="0"/>
              </a:rPr>
              <a:t>Ho, J., Jain, A., &amp; </a:t>
            </a:r>
            <a:r>
              <a:rPr lang="en-US" altLang="zh-TW" b="0" i="0" dirty="0" err="1">
                <a:solidFill>
                  <a:srgbClr val="222222"/>
                </a:solidFill>
                <a:effectLst/>
                <a:latin typeface="Arial" panose="020B0604020202020204" pitchFamily="34" charset="0"/>
                <a:cs typeface="Arial" panose="020B0604020202020204" pitchFamily="34" charset="0"/>
              </a:rPr>
              <a:t>Abbeel</a:t>
            </a:r>
            <a:r>
              <a:rPr lang="en-US" altLang="zh-TW" b="0" i="0" dirty="0">
                <a:solidFill>
                  <a:srgbClr val="222222"/>
                </a:solidFill>
                <a:effectLst/>
                <a:latin typeface="Arial" panose="020B0604020202020204" pitchFamily="34" charset="0"/>
                <a:cs typeface="Arial" panose="020B0604020202020204" pitchFamily="34" charset="0"/>
              </a:rPr>
              <a:t>, P. (2020). Denoising diffusion probabilistic models. </a:t>
            </a:r>
            <a:r>
              <a:rPr lang="en-US" altLang="zh-TW" b="0" i="1" dirty="0">
                <a:solidFill>
                  <a:srgbClr val="222222"/>
                </a:solidFill>
                <a:effectLst/>
                <a:latin typeface="Arial" panose="020B0604020202020204" pitchFamily="34" charset="0"/>
                <a:cs typeface="Arial" panose="020B0604020202020204" pitchFamily="34" charset="0"/>
              </a:rPr>
              <a:t>Advances in neural information processing systems</a:t>
            </a:r>
            <a:r>
              <a:rPr lang="en-US" altLang="zh-TW" b="0" i="0" dirty="0">
                <a:solidFill>
                  <a:srgbClr val="222222"/>
                </a:solidFill>
                <a:effectLst/>
                <a:latin typeface="Arial" panose="020B0604020202020204" pitchFamily="34" charset="0"/>
                <a:cs typeface="Arial" panose="020B0604020202020204" pitchFamily="34" charset="0"/>
              </a:rPr>
              <a:t>, </a:t>
            </a:r>
            <a:r>
              <a:rPr lang="en-US" altLang="zh-TW" b="0" i="1" dirty="0">
                <a:solidFill>
                  <a:srgbClr val="222222"/>
                </a:solidFill>
                <a:effectLst/>
                <a:latin typeface="Arial" panose="020B0604020202020204" pitchFamily="34" charset="0"/>
                <a:cs typeface="Arial" panose="020B0604020202020204" pitchFamily="34" charset="0"/>
              </a:rPr>
              <a:t>33</a:t>
            </a:r>
            <a:r>
              <a:rPr lang="en-US" altLang="zh-TW" b="0" i="0" dirty="0">
                <a:solidFill>
                  <a:srgbClr val="222222"/>
                </a:solidFill>
                <a:effectLst/>
                <a:latin typeface="Arial" panose="020B0604020202020204" pitchFamily="34" charset="0"/>
                <a:cs typeface="Arial" panose="020B0604020202020204" pitchFamily="34" charset="0"/>
              </a:rPr>
              <a:t>, 6840-6851.</a:t>
            </a:r>
          </a:p>
          <a:p>
            <a:r>
              <a:rPr lang="en-US" altLang="zh-TW" dirty="0">
                <a:solidFill>
                  <a:srgbClr val="222222"/>
                </a:solidFill>
                <a:latin typeface="Arial" panose="020B0604020202020204" pitchFamily="34" charset="0"/>
                <a:cs typeface="Arial" panose="020B0604020202020204" pitchFamily="34" charset="0"/>
              </a:rPr>
              <a:t>[2] </a:t>
            </a:r>
            <a:r>
              <a:rPr lang="fr-FR" altLang="zh-TW" b="0" i="0" dirty="0">
                <a:solidFill>
                  <a:srgbClr val="222222"/>
                </a:solidFill>
                <a:effectLst/>
                <a:latin typeface="Arial" panose="020B0604020202020204" pitchFamily="34" charset="0"/>
                <a:cs typeface="Arial" panose="020B0604020202020204" pitchFamily="34" charset="0"/>
              </a:rPr>
              <a:t>Song, J., Meng, C., &amp; Ermon, S. (2020). Denoising diffusion implicit models. </a:t>
            </a:r>
            <a:r>
              <a:rPr lang="fr-FR" altLang="zh-TW" b="0" i="1" dirty="0">
                <a:solidFill>
                  <a:srgbClr val="222222"/>
                </a:solidFill>
                <a:effectLst/>
                <a:latin typeface="Arial" panose="020B0604020202020204" pitchFamily="34" charset="0"/>
                <a:cs typeface="Arial" panose="020B0604020202020204" pitchFamily="34" charset="0"/>
              </a:rPr>
              <a:t>arXiv preprint arXiv:2010.02502</a:t>
            </a:r>
            <a:r>
              <a:rPr lang="fr-FR" altLang="zh-TW" b="0" i="0" dirty="0">
                <a:solidFill>
                  <a:srgbClr val="222222"/>
                </a:solidFill>
                <a:effectLst/>
                <a:latin typeface="Arial" panose="020B0604020202020204" pitchFamily="34" charset="0"/>
                <a:cs typeface="Arial" panose="020B0604020202020204" pitchFamily="34" charset="0"/>
              </a:rPr>
              <a:t>.</a:t>
            </a:r>
            <a:endParaRPr lang="zh-TW"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70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54DE0A6-753F-CF38-A6BB-95DA0698DCB4}"/>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1D6E72BF-9266-1F01-B17B-9E53C98B7216}"/>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389B5300-C569-9804-6537-CE7E1836C6CA}"/>
              </a:ext>
            </a:extLst>
          </p:cNvPr>
          <p:cNvSpPr>
            <a:spLocks noGrp="1"/>
          </p:cNvSpPr>
          <p:nvPr>
            <p:ph type="title"/>
          </p:nvPr>
        </p:nvSpPr>
        <p:spPr>
          <a:xfrm>
            <a:off x="838199" y="365125"/>
            <a:ext cx="9660468" cy="1078085"/>
          </a:xfrm>
          <a:ln>
            <a:noFill/>
          </a:ln>
        </p:spPr>
        <p:txBody>
          <a:bodyPr>
            <a:normAutofit/>
          </a:bodyPr>
          <a:lstStyle/>
          <a:p>
            <a:r>
              <a:rPr lang="en-GB" altLang="zh-TW" sz="3200" dirty="0">
                <a:latin typeface="Arial" panose="020B0604020202020204" pitchFamily="34" charset="0"/>
                <a:cs typeface="Arial" panose="020B0604020202020204" pitchFamily="34" charset="0"/>
              </a:rPr>
              <a:t>Dataset Construction</a:t>
            </a:r>
            <a:endParaRPr lang="zh-TW" altLang="en-US" sz="3200" dirty="0">
              <a:latin typeface="Arial" panose="020B0604020202020204" pitchFamily="34" charset="0"/>
              <a:cs typeface="Arial" panose="020B0604020202020204" pitchFamily="34" charset="0"/>
            </a:endParaRPr>
          </a:p>
        </p:txBody>
      </p:sp>
      <p:sp>
        <p:nvSpPr>
          <p:cNvPr id="7" name="文字方塊 1">
            <a:extLst>
              <a:ext uri="{FF2B5EF4-FFF2-40B4-BE49-F238E27FC236}">
                <a16:creationId xmlns:a16="http://schemas.microsoft.com/office/drawing/2014/main" id="{EB950356-A188-A54C-2D00-8D3FCD0A57A3}"/>
              </a:ext>
            </a:extLst>
          </p:cNvPr>
          <p:cNvSpPr txBox="1"/>
          <p:nvPr/>
        </p:nvSpPr>
        <p:spPr>
          <a:xfrm>
            <a:off x="0" y="1975844"/>
            <a:ext cx="12192000" cy="3693319"/>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In this study, we focus on the anime face line drawing colorization task. To train </a:t>
            </a:r>
            <a:r>
              <a:rPr lang="en-US" dirty="0" err="1">
                <a:latin typeface="Arial" panose="020B0604020202020204" pitchFamily="34" charset="0"/>
                <a:cs typeface="Arial" panose="020B0604020202020204" pitchFamily="34" charset="0"/>
              </a:rPr>
              <a:t>AnimeDiffusion</a:t>
            </a:r>
            <a:r>
              <a:rPr lang="en-US" dirty="0">
                <a:latin typeface="Arial" panose="020B0604020202020204" pitchFamily="34" charset="0"/>
                <a:cs typeface="Arial" panose="020B0604020202020204" pitchFamily="34" charset="0"/>
              </a:rPr>
              <a:t>, a large dataset of </a:t>
            </a:r>
            <a:r>
              <a:rPr lang="en-US" dirty="0">
                <a:solidFill>
                  <a:srgbClr val="FF0000"/>
                </a:solidFill>
                <a:latin typeface="Arial" panose="020B0604020202020204" pitchFamily="34" charset="0"/>
                <a:cs typeface="Arial" panose="020B0604020202020204" pitchFamily="34" charset="0"/>
              </a:rPr>
              <a:t>high-resolution</a:t>
            </a:r>
            <a:r>
              <a:rPr lang="en-US" dirty="0">
                <a:latin typeface="Arial" panose="020B0604020202020204" pitchFamily="34" charset="0"/>
                <a:cs typeface="Arial" panose="020B0604020202020204" pitchFamily="34" charset="0"/>
              </a:rPr>
              <a:t> anime face images with paired line drawing and color data is required, and the image resolution should be high enough to adequately express the color and detail information of the face. We then build a benchmark dataset of anime face images. First, we collect anime character images from </a:t>
            </a:r>
            <a:r>
              <a:rPr lang="en-US" b="1" i="1" dirty="0">
                <a:latin typeface="Arial" panose="020B0604020202020204" pitchFamily="34" charset="0"/>
                <a:cs typeface="Arial" panose="020B0604020202020204" pitchFamily="34" charset="0"/>
              </a:rPr>
              <a:t>Danbooru2020</a:t>
            </a:r>
            <a:r>
              <a:rPr lang="en-US" dirty="0">
                <a:latin typeface="Arial" panose="020B0604020202020204" pitchFamily="34" charset="0"/>
                <a:cs typeface="Arial" panose="020B0604020202020204" pitchFamily="34" charset="0"/>
              </a:rPr>
              <a:t>, which is a large-scale anime image database with 4.2m+ images. Next, we crop the face part of the character images according to our task requirements. After simple manual alignment and denoising operation, a dataset with </a:t>
            </a:r>
            <a:r>
              <a:rPr lang="en-US" dirty="0">
                <a:solidFill>
                  <a:srgbClr val="FF0000"/>
                </a:solidFill>
                <a:latin typeface="Arial" panose="020B0604020202020204" pitchFamily="34" charset="0"/>
                <a:cs typeface="Arial" panose="020B0604020202020204" pitchFamily="34" charset="0"/>
              </a:rPr>
              <a:t>31,696</a:t>
            </a:r>
            <a:r>
              <a:rPr lang="en-US" dirty="0">
                <a:latin typeface="Arial" panose="020B0604020202020204" pitchFamily="34" charset="0"/>
                <a:cs typeface="Arial" panose="020B0604020202020204" pitchFamily="34" charset="0"/>
              </a:rPr>
              <a:t> training data and </a:t>
            </a:r>
            <a:r>
              <a:rPr lang="en-US" dirty="0">
                <a:solidFill>
                  <a:srgbClr val="FF0000"/>
                </a:solidFill>
                <a:latin typeface="Arial" panose="020B0604020202020204" pitchFamily="34" charset="0"/>
                <a:cs typeface="Arial" panose="020B0604020202020204" pitchFamily="34" charset="0"/>
              </a:rPr>
              <a:t>579</a:t>
            </a:r>
            <a:r>
              <a:rPr lang="en-US" dirty="0">
                <a:latin typeface="Arial" panose="020B0604020202020204" pitchFamily="34" charset="0"/>
                <a:cs typeface="Arial" panose="020B0604020202020204" pitchFamily="34" charset="0"/>
              </a:rPr>
              <a:t> testing data of anime face images is obtained. </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Considering GPU memory restriction and model computational efficiency, all images are resized to </a:t>
            </a:r>
            <a:r>
              <a:rPr lang="en-US" b="1" i="1" dirty="0">
                <a:latin typeface="Arial" panose="020B0604020202020204" pitchFamily="34" charset="0"/>
                <a:cs typeface="Arial" panose="020B0604020202020204" pitchFamily="34" charset="0"/>
              </a:rPr>
              <a:t>256 × 256 </a:t>
            </a:r>
            <a:r>
              <a:rPr lang="en-US" dirty="0">
                <a:latin typeface="Arial" panose="020B0604020202020204" pitchFamily="34" charset="0"/>
                <a:cs typeface="Arial" panose="020B0604020202020204" pitchFamily="34" charset="0"/>
              </a:rPr>
              <a:t>resolution. To generate paired line drawing images simulating the artwork of artists, we use </a:t>
            </a:r>
            <a:r>
              <a:rPr lang="en-US" dirty="0" err="1">
                <a:latin typeface="Arial" panose="020B0604020202020204" pitchFamily="34" charset="0"/>
                <a:cs typeface="Arial" panose="020B0604020202020204" pitchFamily="34" charset="0"/>
              </a:rPr>
              <a:t>XDoG</a:t>
            </a:r>
            <a:r>
              <a:rPr lang="en-US" dirty="0">
                <a:latin typeface="Arial" panose="020B0604020202020204" pitchFamily="34" charset="0"/>
                <a:cs typeface="Arial" panose="020B0604020202020204" pitchFamily="34" charset="0"/>
              </a:rPr>
              <a:t> to extract line drawings from colored anime images and set the parameters of </a:t>
            </a:r>
            <a:r>
              <a:rPr lang="en-US" dirty="0" err="1">
                <a:latin typeface="Arial" panose="020B0604020202020204" pitchFamily="34" charset="0"/>
                <a:cs typeface="Arial" panose="020B0604020202020204" pitchFamily="34" charset="0"/>
              </a:rPr>
              <a:t>XDoG</a:t>
            </a:r>
            <a:r>
              <a:rPr lang="en-US" dirty="0">
                <a:latin typeface="Arial" panose="020B0604020202020204" pitchFamily="34" charset="0"/>
                <a:cs typeface="Arial" panose="020B0604020202020204" pitchFamily="34" charset="0"/>
              </a:rPr>
              <a:t> algorithm with </a:t>
            </a:r>
            <a:r>
              <a:rPr lang="el-GR" dirty="0" err="1">
                <a:latin typeface="Arial" panose="020B0604020202020204" pitchFamily="34" charset="0"/>
                <a:cs typeface="Arial" panose="020B0604020202020204" pitchFamily="34" charset="0"/>
              </a:rPr>
              <a:t>ϕ</a:t>
            </a:r>
            <a:r>
              <a:rPr lang="el-GR" dirty="0">
                <a:latin typeface="Arial" panose="020B0604020202020204" pitchFamily="34" charset="0"/>
                <a:cs typeface="Arial" panose="020B0604020202020204" pitchFamily="34" charset="0"/>
              </a:rPr>
              <a:t> = 1×10</a:t>
            </a:r>
            <a:r>
              <a:rPr lang="el-GR" baseline="30000" dirty="0">
                <a:latin typeface="Arial" panose="020B0604020202020204" pitchFamily="34" charset="0"/>
                <a:cs typeface="Arial" panose="020B0604020202020204" pitchFamily="34" charset="0"/>
              </a:rPr>
              <a:t>9</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keep a step transition at the border of lines in line drawings. We randomly set </a:t>
            </a:r>
            <a:r>
              <a:rPr lang="el-GR" dirty="0">
                <a:latin typeface="Arial" panose="020B0604020202020204" pitchFamily="34" charset="0"/>
                <a:cs typeface="Arial" panose="020B0604020202020204" pitchFamily="34" charset="0"/>
              </a:rPr>
              <a:t>σ </a:t>
            </a:r>
            <a:r>
              <a:rPr lang="en-US" dirty="0">
                <a:latin typeface="Arial" panose="020B0604020202020204" pitchFamily="34" charset="0"/>
                <a:cs typeface="Arial" panose="020B0604020202020204" pitchFamily="34" charset="0"/>
              </a:rPr>
              <a:t>to be 0.3/0.4/0.5 for different line widths, which generalizes </a:t>
            </a:r>
            <a:r>
              <a:rPr lang="en-US" dirty="0" err="1">
                <a:latin typeface="Arial" panose="020B0604020202020204" pitchFamily="34" charset="0"/>
                <a:cs typeface="Arial" panose="020B0604020202020204" pitchFamily="34" charset="0"/>
              </a:rPr>
              <a:t>AnimeDiffusion</a:t>
            </a:r>
            <a:r>
              <a:rPr lang="en-US" dirty="0">
                <a:latin typeface="Arial" panose="020B0604020202020204" pitchFamily="34" charset="0"/>
                <a:cs typeface="Arial" panose="020B0604020202020204" pitchFamily="34" charset="0"/>
              </a:rPr>
              <a:t> on various line styles to avoid overfitting. We set p = 9, k = 3.5, </a:t>
            </a:r>
            <a:r>
              <a:rPr lang="el-GR" dirty="0">
                <a:latin typeface="Arial" panose="020B0604020202020204" pitchFamily="34" charset="0"/>
                <a:cs typeface="Arial" panose="020B0604020202020204" pitchFamily="34" charset="0"/>
              </a:rPr>
              <a:t>ϵ = 0.01 </a:t>
            </a:r>
            <a:r>
              <a:rPr lang="en-US" dirty="0">
                <a:latin typeface="Arial" panose="020B0604020202020204" pitchFamily="34" charset="0"/>
                <a:cs typeface="Arial" panose="020B0604020202020204" pitchFamily="34" charset="0"/>
              </a:rPr>
              <a:t>in </a:t>
            </a:r>
            <a:r>
              <a:rPr lang="en-US" dirty="0" err="1">
                <a:latin typeface="Arial" panose="020B0604020202020204" pitchFamily="34" charset="0"/>
                <a:cs typeface="Arial" panose="020B0604020202020204" pitchFamily="34" charset="0"/>
              </a:rPr>
              <a:t>XDoG</a:t>
            </a:r>
            <a:r>
              <a:rPr lang="en-US" dirty="0">
                <a:latin typeface="Arial" panose="020B0604020202020204" pitchFamily="34" charset="0"/>
                <a:cs typeface="Arial" panose="020B0604020202020204" pitchFamily="34" charset="0"/>
              </a:rPr>
              <a:t>.</a:t>
            </a:r>
            <a:endParaRPr lang="en-H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143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C8C10BC-A054-2B35-A054-B3C0C1ED7486}"/>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A590197C-FFE8-F200-5EAE-45314C273BFE}"/>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B3AFF850-D712-B1CE-CB7B-79982991D5C6}"/>
              </a:ext>
            </a:extLst>
          </p:cNvPr>
          <p:cNvSpPr>
            <a:spLocks noGrp="1"/>
          </p:cNvSpPr>
          <p:nvPr>
            <p:ph type="title"/>
          </p:nvPr>
        </p:nvSpPr>
        <p:spPr>
          <a:xfrm>
            <a:off x="838199" y="365125"/>
            <a:ext cx="9660468" cy="1078085"/>
          </a:xfrm>
          <a:ln>
            <a:noFill/>
          </a:ln>
        </p:spPr>
        <p:txBody>
          <a:bodyPr>
            <a:normAutofit/>
          </a:bodyPr>
          <a:lstStyle/>
          <a:p>
            <a:r>
              <a:rPr lang="en-GB" altLang="zh-TW" sz="3200" dirty="0">
                <a:latin typeface="Arial" panose="020B0604020202020204" pitchFamily="34" charset="0"/>
                <a:cs typeface="Arial" panose="020B0604020202020204" pitchFamily="34" charset="0"/>
              </a:rPr>
              <a:t>Dataset Construction</a:t>
            </a:r>
            <a:endParaRPr lang="zh-TW" altLang="en-US" sz="32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2A42589-5A46-339C-3958-8FA7E71FFF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637" y="1208967"/>
            <a:ext cx="10042725" cy="5649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829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7834A22-DE84-AFFE-A2D3-2FDD52C5B9CC}"/>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9A9A846F-F742-0F96-64C2-EAED6942E56D}"/>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AFCB9B9B-97B5-603E-99D5-A57029B50145}"/>
              </a:ext>
            </a:extLst>
          </p:cNvPr>
          <p:cNvSpPr>
            <a:spLocks noGrp="1"/>
          </p:cNvSpPr>
          <p:nvPr>
            <p:ph type="title"/>
          </p:nvPr>
        </p:nvSpPr>
        <p:spPr>
          <a:xfrm>
            <a:off x="838199" y="365125"/>
            <a:ext cx="9660468" cy="1078085"/>
          </a:xfrm>
          <a:ln>
            <a:noFill/>
          </a:ln>
        </p:spPr>
        <p:txBody>
          <a:bodyPr>
            <a:normAutofit/>
          </a:bodyPr>
          <a:lstStyle/>
          <a:p>
            <a:r>
              <a:rPr lang="en-GB" altLang="zh-TW" sz="3200" dirty="0">
                <a:latin typeface="Arial" panose="020B0604020202020204" pitchFamily="34" charset="0"/>
                <a:cs typeface="Arial" panose="020B0604020202020204" pitchFamily="34" charset="0"/>
              </a:rPr>
              <a:t>Implementation Details</a:t>
            </a:r>
            <a:endParaRPr lang="zh-TW" altLang="en-US" sz="3200" dirty="0">
              <a:latin typeface="Arial" panose="020B0604020202020204" pitchFamily="34" charset="0"/>
              <a:cs typeface="Arial" panose="020B0604020202020204" pitchFamily="34" charset="0"/>
            </a:endParaRPr>
          </a:p>
        </p:txBody>
      </p:sp>
      <p:sp>
        <p:nvSpPr>
          <p:cNvPr id="5" name="文字方塊 1">
            <a:extLst>
              <a:ext uri="{FF2B5EF4-FFF2-40B4-BE49-F238E27FC236}">
                <a16:creationId xmlns:a16="http://schemas.microsoft.com/office/drawing/2014/main" id="{707C909B-BD5B-87B9-29F1-1EBE92F52955}"/>
              </a:ext>
            </a:extLst>
          </p:cNvPr>
          <p:cNvSpPr txBox="1"/>
          <p:nvPr/>
        </p:nvSpPr>
        <p:spPr>
          <a:xfrm>
            <a:off x="0" y="1696963"/>
            <a:ext cx="12192000" cy="1477328"/>
          </a:xfrm>
          <a:prstGeom prst="rect">
            <a:avLst/>
          </a:prstGeom>
          <a:noFill/>
        </p:spPr>
        <p:txBody>
          <a:bodyPr wrap="square">
            <a:spAutoFit/>
          </a:bodyPr>
          <a:lstStyle/>
          <a:p>
            <a:pPr algn="just"/>
            <a:r>
              <a:rPr lang="en-HK" dirty="0">
                <a:latin typeface="Arial" panose="020B0604020202020204" pitchFamily="34" charset="0"/>
                <a:cs typeface="Arial" panose="020B0604020202020204" pitchFamily="34" charset="0"/>
              </a:rPr>
              <a:t>We devise our </a:t>
            </a:r>
            <a:r>
              <a:rPr lang="en-HK" dirty="0" err="1">
                <a:latin typeface="Arial" panose="020B0604020202020204" pitchFamily="34" charset="0"/>
                <a:cs typeface="Arial" panose="020B0604020202020204" pitchFamily="34" charset="0"/>
              </a:rPr>
              <a:t>AnimeDiffusion</a:t>
            </a:r>
            <a:r>
              <a:rPr lang="en-HK" dirty="0">
                <a:latin typeface="Arial" panose="020B0604020202020204" pitchFamily="34" charset="0"/>
                <a:cs typeface="Arial" panose="020B0604020202020204" pitchFamily="34" charset="0"/>
              </a:rPr>
              <a:t> via the </a:t>
            </a:r>
            <a:r>
              <a:rPr lang="en-HK" dirty="0" err="1">
                <a:latin typeface="Arial" panose="020B0604020202020204" pitchFamily="34" charset="0"/>
                <a:cs typeface="Arial" panose="020B0604020202020204" pitchFamily="34" charset="0"/>
              </a:rPr>
              <a:t>PyTorch</a:t>
            </a:r>
            <a:r>
              <a:rPr lang="en-HK" dirty="0">
                <a:latin typeface="Arial" panose="020B0604020202020204" pitchFamily="34" charset="0"/>
                <a:cs typeface="Arial" panose="020B0604020202020204" pitchFamily="34" charset="0"/>
              </a:rPr>
              <a:t> framework, trained on </a:t>
            </a:r>
            <a:r>
              <a:rPr lang="en-HK" dirty="0">
                <a:solidFill>
                  <a:srgbClr val="FF0000"/>
                </a:solidFill>
                <a:latin typeface="Arial" panose="020B0604020202020204" pitchFamily="34" charset="0"/>
                <a:cs typeface="Arial" panose="020B0604020202020204" pitchFamily="34" charset="0"/>
              </a:rPr>
              <a:t>1 NVIDIA A100 GPU</a:t>
            </a:r>
            <a:r>
              <a:rPr lang="en-HK" dirty="0">
                <a:latin typeface="Arial" panose="020B0604020202020204" pitchFamily="34" charset="0"/>
                <a:cs typeface="Arial" panose="020B0604020202020204" pitchFamily="34" charset="0"/>
              </a:rPr>
              <a:t>. The size of all input images is set as 256 × 256. For the diffusion hyper-parameters setting, we use a linear noise schedule of (1e</a:t>
            </a:r>
            <a:r>
              <a:rPr lang="en-HK" baseline="30000" dirty="0">
                <a:latin typeface="Arial" panose="020B0604020202020204" pitchFamily="34" charset="0"/>
                <a:cs typeface="Arial" panose="020B0604020202020204" pitchFamily="34" charset="0"/>
              </a:rPr>
              <a:t>−6</a:t>
            </a:r>
            <a:r>
              <a:rPr lang="en-HK" dirty="0">
                <a:latin typeface="Arial" panose="020B0604020202020204" pitchFamily="34" charset="0"/>
                <a:cs typeface="Arial" panose="020B0604020202020204" pitchFamily="34" charset="0"/>
              </a:rPr>
              <a:t>, 1e</a:t>
            </a:r>
            <a:r>
              <a:rPr lang="en-HK" baseline="30000" dirty="0">
                <a:latin typeface="Arial" panose="020B0604020202020204" pitchFamily="34" charset="0"/>
                <a:cs typeface="Arial" panose="020B0604020202020204" pitchFamily="34" charset="0"/>
              </a:rPr>
              <a:t>−2</a:t>
            </a:r>
            <a:r>
              <a:rPr lang="en-HK" dirty="0">
                <a:latin typeface="Arial" panose="020B0604020202020204" pitchFamily="34" charset="0"/>
                <a:cs typeface="Arial" panose="020B0604020202020204" pitchFamily="34" charset="0"/>
              </a:rPr>
              <a:t>) with T of 1000 time steps. We set a batch size of 32 and trained the model for 300 epochs in phase 1. In phase 2 training, we refined the model for 1 epoch using a batch size of 4. On our device, the phase 1 training took 40 hours, and the phase 2 training took 110 minutes. We apply the Adam optimizer with a learning rate of 1e</a:t>
            </a:r>
            <a:r>
              <a:rPr lang="en-HK" baseline="30000" dirty="0">
                <a:latin typeface="Arial" panose="020B0604020202020204" pitchFamily="34" charset="0"/>
                <a:cs typeface="Arial" panose="020B0604020202020204" pitchFamily="34" charset="0"/>
              </a:rPr>
              <a:t>−5</a:t>
            </a:r>
            <a:r>
              <a:rPr lang="en-HK" dirty="0">
                <a:latin typeface="Arial" panose="020B0604020202020204" pitchFamily="34" charset="0"/>
                <a:cs typeface="Arial" panose="020B0604020202020204" pitchFamily="34" charset="0"/>
              </a:rPr>
              <a:t> for the above stages.</a:t>
            </a:r>
          </a:p>
        </p:txBody>
      </p:sp>
    </p:spTree>
    <p:extLst>
      <p:ext uri="{BB962C8B-B14F-4D97-AF65-F5344CB8AC3E}">
        <p14:creationId xmlns:p14="http://schemas.microsoft.com/office/powerpoint/2010/main" val="77926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F028B6A-30C7-D7D2-C4DC-10DCD6868A7A}"/>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B00E1B8C-17AA-FC8B-0AB1-0434D254CFD2}"/>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F98B9632-41EA-82D6-A32D-5CAB834FC448}"/>
              </a:ext>
            </a:extLst>
          </p:cNvPr>
          <p:cNvSpPr>
            <a:spLocks noGrp="1"/>
          </p:cNvSpPr>
          <p:nvPr>
            <p:ph type="title"/>
          </p:nvPr>
        </p:nvSpPr>
        <p:spPr>
          <a:xfrm>
            <a:off x="838199" y="365125"/>
            <a:ext cx="9660468" cy="1078085"/>
          </a:xfrm>
          <a:ln>
            <a:noFill/>
          </a:ln>
        </p:spPr>
        <p:txBody>
          <a:bodyPr>
            <a:normAutofit/>
          </a:bodyPr>
          <a:lstStyle/>
          <a:p>
            <a:r>
              <a:rPr lang="en-GB" altLang="zh-TW" sz="3200" dirty="0">
                <a:latin typeface="Arial" panose="020B0604020202020204" pitchFamily="34" charset="0"/>
                <a:cs typeface="Arial" panose="020B0604020202020204" pitchFamily="34" charset="0"/>
              </a:rPr>
              <a:t>Experiment</a:t>
            </a:r>
            <a:endParaRPr lang="zh-TW" altLang="en-US" sz="3200" dirty="0">
              <a:latin typeface="Arial" panose="020B0604020202020204" pitchFamily="34" charset="0"/>
              <a:cs typeface="Arial" panose="020B0604020202020204" pitchFamily="34" charset="0"/>
            </a:endParaRPr>
          </a:p>
        </p:txBody>
      </p:sp>
      <p:pic>
        <p:nvPicPr>
          <p:cNvPr id="3" name="圖片 3" descr="一張含有 日本動畫, 卡通, 人的臉孔, 漫畫 的圖片&#10;&#10;AI 產生的內容可能不正確。">
            <a:extLst>
              <a:ext uri="{FF2B5EF4-FFF2-40B4-BE49-F238E27FC236}">
                <a16:creationId xmlns:a16="http://schemas.microsoft.com/office/drawing/2014/main" id="{3CF8488B-33E6-0610-5FDC-F46FA4A37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718" y="1231219"/>
            <a:ext cx="7390563" cy="5206649"/>
          </a:xfrm>
          <a:prstGeom prst="rect">
            <a:avLst/>
          </a:prstGeom>
        </p:spPr>
      </p:pic>
      <p:sp>
        <p:nvSpPr>
          <p:cNvPr id="6" name="TextBox 5">
            <a:extLst>
              <a:ext uri="{FF2B5EF4-FFF2-40B4-BE49-F238E27FC236}">
                <a16:creationId xmlns:a16="http://schemas.microsoft.com/office/drawing/2014/main" id="{72F6A913-C03C-5A4C-6CF9-1170899B772D}"/>
              </a:ext>
            </a:extLst>
          </p:cNvPr>
          <p:cNvSpPr txBox="1"/>
          <p:nvPr/>
        </p:nvSpPr>
        <p:spPr>
          <a:xfrm>
            <a:off x="3009899" y="6437868"/>
            <a:ext cx="6172200" cy="369332"/>
          </a:xfrm>
          <a:prstGeom prst="rect">
            <a:avLst/>
          </a:prstGeom>
          <a:noFill/>
        </p:spPr>
        <p:txBody>
          <a:bodyPr wrap="square">
            <a:spAutoFit/>
          </a:bodyPr>
          <a:lstStyle/>
          <a:p>
            <a:pPr algn="ctr">
              <a:lnSpc>
                <a:spcPct val="100000"/>
              </a:lnSpc>
              <a:spcBef>
                <a:spcPct val="0"/>
              </a:spcBef>
              <a:spcAft>
                <a:spcPts val="600"/>
              </a:spcAft>
              <a:buClrTx/>
              <a:buFont typeface="Arial" panose="020B0604020202020204" pitchFamily="34" charset="0"/>
              <a:buNone/>
            </a:pPr>
            <a:r>
              <a:rPr lang="en-US" altLang="zh-CN" sz="1800" dirty="0">
                <a:solidFill>
                  <a:schemeClr val="tx1"/>
                </a:solidFill>
                <a:latin typeface="Arial" panose="020B0604020202020204" pitchFamily="34" charset="0"/>
                <a:ea typeface="SimSun" panose="02010600030101010101" pitchFamily="2" charset="-122"/>
                <a:cs typeface="Arial" panose="020B0604020202020204" pitchFamily="34" charset="0"/>
              </a:rPr>
              <a:t>Visual Comparison - Homochromatic </a:t>
            </a:r>
            <a:r>
              <a:rPr lang="en-US" altLang="zh-CN" dirty="0">
                <a:latin typeface="Arial" panose="020B0604020202020204" pitchFamily="34" charset="0"/>
                <a:ea typeface="SimSun" panose="02010600030101010101" pitchFamily="2" charset="-122"/>
                <a:cs typeface="Arial" panose="020B0604020202020204" pitchFamily="34" charset="0"/>
              </a:rPr>
              <a:t>P</a:t>
            </a:r>
            <a:r>
              <a:rPr lang="en-US" altLang="zh-CN" sz="1800" dirty="0">
                <a:solidFill>
                  <a:schemeClr val="tx1"/>
                </a:solidFill>
                <a:latin typeface="Arial" panose="020B0604020202020204" pitchFamily="34" charset="0"/>
                <a:ea typeface="SimSun" panose="02010600030101010101" pitchFamily="2" charset="-122"/>
                <a:cs typeface="Arial" panose="020B0604020202020204" pitchFamily="34" charset="0"/>
              </a:rPr>
              <a:t>upils</a:t>
            </a:r>
          </a:p>
        </p:txBody>
      </p:sp>
    </p:spTree>
    <p:extLst>
      <p:ext uri="{BB962C8B-B14F-4D97-AF65-F5344CB8AC3E}">
        <p14:creationId xmlns:p14="http://schemas.microsoft.com/office/powerpoint/2010/main" val="950134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9D2D247-9608-5113-A19E-52E2D6191CBC}"/>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105407FE-14CB-2C8B-DD11-3BB3D9574DE5}"/>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49F33B8B-36AE-7FD5-3F4C-54EBCC142559}"/>
              </a:ext>
            </a:extLst>
          </p:cNvPr>
          <p:cNvSpPr>
            <a:spLocks noGrp="1"/>
          </p:cNvSpPr>
          <p:nvPr>
            <p:ph type="title"/>
          </p:nvPr>
        </p:nvSpPr>
        <p:spPr>
          <a:xfrm>
            <a:off x="838199" y="365125"/>
            <a:ext cx="9660468" cy="1078085"/>
          </a:xfrm>
          <a:ln>
            <a:noFill/>
          </a:ln>
        </p:spPr>
        <p:txBody>
          <a:bodyPr>
            <a:normAutofit/>
          </a:bodyPr>
          <a:lstStyle/>
          <a:p>
            <a:r>
              <a:rPr lang="en-GB" altLang="zh-TW" sz="3200" dirty="0">
                <a:latin typeface="Arial" panose="020B0604020202020204" pitchFamily="34" charset="0"/>
                <a:cs typeface="Arial" panose="020B0604020202020204" pitchFamily="34" charset="0"/>
              </a:rPr>
              <a:t>Experiment</a:t>
            </a:r>
            <a:endParaRPr lang="zh-TW" altLang="en-US"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D18DDF6-90E8-CE42-44B3-B6489AFA1E8F}"/>
              </a:ext>
            </a:extLst>
          </p:cNvPr>
          <p:cNvSpPr txBox="1"/>
          <p:nvPr/>
        </p:nvSpPr>
        <p:spPr>
          <a:xfrm>
            <a:off x="3009899" y="6437868"/>
            <a:ext cx="6172200" cy="369332"/>
          </a:xfrm>
          <a:prstGeom prst="rect">
            <a:avLst/>
          </a:prstGeom>
          <a:noFill/>
        </p:spPr>
        <p:txBody>
          <a:bodyPr wrap="square">
            <a:spAutoFit/>
          </a:bodyPr>
          <a:lstStyle/>
          <a:p>
            <a:pPr algn="ctr">
              <a:lnSpc>
                <a:spcPct val="100000"/>
              </a:lnSpc>
              <a:spcBef>
                <a:spcPct val="0"/>
              </a:spcBef>
              <a:spcAft>
                <a:spcPts val="600"/>
              </a:spcAft>
              <a:buClrTx/>
              <a:buFont typeface="Arial" panose="020B0604020202020204" pitchFamily="34" charset="0"/>
              <a:buNone/>
            </a:pPr>
            <a:r>
              <a:rPr lang="en-US" altLang="zh-CN" dirty="0">
                <a:latin typeface="Arial" panose="020B0604020202020204" pitchFamily="34" charset="0"/>
                <a:ea typeface="SimSun" panose="02010600030101010101" pitchFamily="2" charset="-122"/>
                <a:cs typeface="Arial" panose="020B0604020202020204" pitchFamily="34" charset="0"/>
              </a:rPr>
              <a:t>Visual Comparison - Heterochromatic Pupils</a:t>
            </a:r>
          </a:p>
        </p:txBody>
      </p:sp>
      <p:pic>
        <p:nvPicPr>
          <p:cNvPr id="5" name="圖片 2" descr="一張含有 日本動畫, 人的臉孔, 卡通, 漫畫 的圖片&#10;&#10;AI 產生的內容可能不正確。">
            <a:extLst>
              <a:ext uri="{FF2B5EF4-FFF2-40B4-BE49-F238E27FC236}">
                <a16:creationId xmlns:a16="http://schemas.microsoft.com/office/drawing/2014/main" id="{8F0E7987-77B3-5776-2843-FDA9FD557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033" y="1208967"/>
            <a:ext cx="7487933" cy="5265188"/>
          </a:xfrm>
          <a:prstGeom prst="rect">
            <a:avLst/>
          </a:prstGeom>
        </p:spPr>
      </p:pic>
    </p:spTree>
    <p:extLst>
      <p:ext uri="{BB962C8B-B14F-4D97-AF65-F5344CB8AC3E}">
        <p14:creationId xmlns:p14="http://schemas.microsoft.com/office/powerpoint/2010/main" val="3439257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313053B-DAF9-A08D-D842-96E21B31EB21}"/>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7778060C-DC2D-7AE0-2CA5-E1D4070CB545}"/>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30A8463A-AF2E-B4A2-8FE8-65183F2ABBE7}"/>
              </a:ext>
            </a:extLst>
          </p:cNvPr>
          <p:cNvSpPr>
            <a:spLocks noGrp="1"/>
          </p:cNvSpPr>
          <p:nvPr>
            <p:ph type="title"/>
          </p:nvPr>
        </p:nvSpPr>
        <p:spPr>
          <a:xfrm>
            <a:off x="838199" y="365125"/>
            <a:ext cx="9660468" cy="1078085"/>
          </a:xfrm>
          <a:ln>
            <a:noFill/>
          </a:ln>
        </p:spPr>
        <p:txBody>
          <a:bodyPr>
            <a:normAutofit/>
          </a:bodyPr>
          <a:lstStyle/>
          <a:p>
            <a:r>
              <a:rPr lang="en-GB" altLang="zh-TW" sz="3200" dirty="0">
                <a:latin typeface="Arial" panose="020B0604020202020204" pitchFamily="34" charset="0"/>
                <a:cs typeface="Arial" panose="020B0604020202020204" pitchFamily="34" charset="0"/>
              </a:rPr>
              <a:t>Experiment</a:t>
            </a:r>
            <a:endParaRPr lang="zh-TW" altLang="en-US"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5F3D635-A55F-378D-5C81-1A3CFAC58573}"/>
              </a:ext>
            </a:extLst>
          </p:cNvPr>
          <p:cNvSpPr txBox="1"/>
          <p:nvPr/>
        </p:nvSpPr>
        <p:spPr>
          <a:xfrm>
            <a:off x="3009899" y="6437868"/>
            <a:ext cx="6172200" cy="369332"/>
          </a:xfrm>
          <a:prstGeom prst="rect">
            <a:avLst/>
          </a:prstGeom>
          <a:noFill/>
        </p:spPr>
        <p:txBody>
          <a:bodyPr wrap="square">
            <a:spAutoFit/>
          </a:bodyPr>
          <a:lstStyle/>
          <a:p>
            <a:pPr algn="ctr">
              <a:spcBef>
                <a:spcPct val="0"/>
              </a:spcBef>
              <a:spcAft>
                <a:spcPts val="600"/>
              </a:spcAft>
            </a:pPr>
            <a:r>
              <a:rPr lang="en-US" altLang="zh-CN" dirty="0">
                <a:latin typeface="Arial" panose="020B0604020202020204" pitchFamily="34" charset="0"/>
                <a:ea typeface="SimSun" panose="02010600030101010101" pitchFamily="2" charset="-122"/>
                <a:cs typeface="Arial" panose="020B0604020202020204" pitchFamily="34" charset="0"/>
              </a:rPr>
              <a:t>Various Line Style Test</a:t>
            </a:r>
          </a:p>
        </p:txBody>
      </p:sp>
      <p:pic>
        <p:nvPicPr>
          <p:cNvPr id="3" name="圖片 3" descr="一張含有 日本動畫, 卡通, 漫畫, 姬髮式 的圖片&#10;&#10;AI 產生的內容可能不正確。">
            <a:extLst>
              <a:ext uri="{FF2B5EF4-FFF2-40B4-BE49-F238E27FC236}">
                <a16:creationId xmlns:a16="http://schemas.microsoft.com/office/drawing/2014/main" id="{F8119BCA-F3C9-8AE9-F030-43862EE21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102" y="1208967"/>
            <a:ext cx="6615794" cy="5204012"/>
          </a:xfrm>
          <a:prstGeom prst="rect">
            <a:avLst/>
          </a:prstGeom>
        </p:spPr>
      </p:pic>
    </p:spTree>
    <p:extLst>
      <p:ext uri="{BB962C8B-B14F-4D97-AF65-F5344CB8AC3E}">
        <p14:creationId xmlns:p14="http://schemas.microsoft.com/office/powerpoint/2010/main" val="1817468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C959819-42E1-E392-5368-5626890910B9}"/>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81C5C74B-FA15-3BDA-BAC1-4B9F5DFF3433}"/>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BF825EBC-0CA1-F776-5B73-3D4AAD62DE5B}"/>
              </a:ext>
            </a:extLst>
          </p:cNvPr>
          <p:cNvSpPr>
            <a:spLocks noGrp="1"/>
          </p:cNvSpPr>
          <p:nvPr>
            <p:ph type="title"/>
          </p:nvPr>
        </p:nvSpPr>
        <p:spPr>
          <a:xfrm>
            <a:off x="838199" y="365125"/>
            <a:ext cx="9660468" cy="1078085"/>
          </a:xfrm>
          <a:ln>
            <a:noFill/>
          </a:ln>
        </p:spPr>
        <p:txBody>
          <a:bodyPr>
            <a:normAutofit/>
          </a:bodyPr>
          <a:lstStyle/>
          <a:p>
            <a:r>
              <a:rPr lang="en-GB" altLang="zh-TW" sz="3200" dirty="0">
                <a:latin typeface="Arial" panose="020B0604020202020204" pitchFamily="34" charset="0"/>
                <a:cs typeface="Arial" panose="020B0604020202020204" pitchFamily="34" charset="0"/>
              </a:rPr>
              <a:t>Experiment</a:t>
            </a:r>
            <a:endParaRPr lang="zh-TW" altLang="en-US" sz="3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30665A-9CCD-6A6B-5CD9-A4A8374F4022}"/>
              </a:ext>
            </a:extLst>
          </p:cNvPr>
          <p:cNvSpPr txBox="1"/>
          <p:nvPr/>
        </p:nvSpPr>
        <p:spPr>
          <a:xfrm>
            <a:off x="345527" y="1524983"/>
            <a:ext cx="5234152" cy="3970318"/>
          </a:xfrm>
          <a:prstGeom prst="rect">
            <a:avLst/>
          </a:prstGeom>
          <a:noFill/>
        </p:spPr>
        <p:txBody>
          <a:bodyPr wrap="square" rtlCol="0">
            <a:spAutoFit/>
          </a:bodyPr>
          <a:lstStyle/>
          <a:p>
            <a:pPr marL="285750" indent="-285750" algn="just">
              <a:buFont typeface="Arial" panose="020B0604020202020204" pitchFamily="34" charset="0"/>
              <a:buChar char="•"/>
            </a:pPr>
            <a:r>
              <a:rPr lang="en-US" altLang="zh-TW" dirty="0">
                <a:latin typeface="Arial" panose="020B0604020202020204" pitchFamily="34" charset="0"/>
                <a:cs typeface="Arial" panose="020B0604020202020204" pitchFamily="34" charset="0"/>
              </a:rPr>
              <a:t>Ablation study of reference-based line drawing colorization: (a) color reference images, (b) results without phase 2 training, with 1000 steps of denoising, (c) results with refinement for 1 epoch, with 10 steps of denoising, (d) results with refinement for 10 epochs, with 10 steps of denoising. </a:t>
            </a:r>
          </a:p>
          <a:p>
            <a:pPr marL="285750" indent="-285750" algn="just">
              <a:buFont typeface="Arial" panose="020B0604020202020204" pitchFamily="34" charset="0"/>
              <a:buChar char="•"/>
            </a:pPr>
            <a:r>
              <a:rPr lang="en-US" altLang="zh-TW" dirty="0">
                <a:latin typeface="Arial" panose="020B0604020202020204" pitchFamily="34" charset="0"/>
                <a:cs typeface="Arial" panose="020B0604020202020204" pitchFamily="34" charset="0"/>
              </a:rPr>
              <a:t>Although the model without phase 2 training can distinguish regions of different colors, there is still a difference between the color tone of the generated images and that of the reference images, in which the colored images are dimmer.</a:t>
            </a:r>
          </a:p>
          <a:p>
            <a:pPr algn="just"/>
            <a:endParaRPr lang="zh-TW" alt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138C49FC-22A4-28FD-64DF-54E5CF85413A}"/>
              </a:ext>
            </a:extLst>
          </p:cNvPr>
          <p:cNvPicPr>
            <a:picLocks noChangeAspect="1"/>
          </p:cNvPicPr>
          <p:nvPr/>
        </p:nvPicPr>
        <p:blipFill>
          <a:blip r:embed="rId3"/>
          <a:stretch>
            <a:fillRect/>
          </a:stretch>
        </p:blipFill>
        <p:spPr>
          <a:xfrm>
            <a:off x="5668433" y="1630908"/>
            <a:ext cx="6395753" cy="5015552"/>
          </a:xfrm>
          <a:prstGeom prst="rect">
            <a:avLst/>
          </a:prstGeom>
        </p:spPr>
      </p:pic>
    </p:spTree>
    <p:extLst>
      <p:ext uri="{BB962C8B-B14F-4D97-AF65-F5344CB8AC3E}">
        <p14:creationId xmlns:p14="http://schemas.microsoft.com/office/powerpoint/2010/main" val="2132512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754EAF-98E5-F269-F92C-0A282408D28E}"/>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AD528AEE-2BD9-2051-0261-7002D8512035}"/>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84FF3B8D-512E-B8C7-1C47-E0F143C7231F}"/>
              </a:ext>
            </a:extLst>
          </p:cNvPr>
          <p:cNvSpPr>
            <a:spLocks noGrp="1"/>
          </p:cNvSpPr>
          <p:nvPr>
            <p:ph type="title"/>
          </p:nvPr>
        </p:nvSpPr>
        <p:spPr>
          <a:xfrm>
            <a:off x="838199" y="365125"/>
            <a:ext cx="9660468" cy="1078085"/>
          </a:xfrm>
          <a:ln>
            <a:noFill/>
          </a:ln>
        </p:spPr>
        <p:txBody>
          <a:bodyPr>
            <a:normAutofit/>
          </a:bodyPr>
          <a:lstStyle/>
          <a:p>
            <a:r>
              <a:rPr lang="en-GB" altLang="zh-TW" sz="3200" dirty="0">
                <a:latin typeface="Arial" panose="020B0604020202020204" pitchFamily="34" charset="0"/>
                <a:cs typeface="Arial" panose="020B0604020202020204" pitchFamily="34" charset="0"/>
              </a:rPr>
              <a:t>Experiment</a:t>
            </a:r>
            <a:endParaRPr lang="zh-TW" altLang="en-US" sz="3200" dirty="0">
              <a:latin typeface="Arial" panose="020B0604020202020204" pitchFamily="34" charset="0"/>
              <a:cs typeface="Arial" panose="020B0604020202020204" pitchFamily="34" charset="0"/>
            </a:endParaRPr>
          </a:p>
        </p:txBody>
      </p:sp>
      <p:pic>
        <p:nvPicPr>
          <p:cNvPr id="5" name="圖片 2" descr="一張含有 文字, 螢幕擷取畫面, 字型, 數字 的圖片&#10;&#10;AI 產生的內容可能不正確。">
            <a:extLst>
              <a:ext uri="{FF2B5EF4-FFF2-40B4-BE49-F238E27FC236}">
                <a16:creationId xmlns:a16="http://schemas.microsoft.com/office/drawing/2014/main" id="{27EE4A7F-816C-1B37-E231-9E0C3BFBA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739" y="1584530"/>
            <a:ext cx="5652198" cy="2131157"/>
          </a:xfrm>
          <a:prstGeom prst="rect">
            <a:avLst/>
          </a:prstGeom>
        </p:spPr>
      </p:pic>
      <p:pic>
        <p:nvPicPr>
          <p:cNvPr id="7" name="圖片 5" descr="一張含有 文字, 螢幕擷取畫面, 字型, 數字 的圖片&#10;&#10;AI 產生的內容可能不正確。">
            <a:extLst>
              <a:ext uri="{FF2B5EF4-FFF2-40B4-BE49-F238E27FC236}">
                <a16:creationId xmlns:a16="http://schemas.microsoft.com/office/drawing/2014/main" id="{E40D3A55-28A4-0145-FB6F-3B4EEEA38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031" y="1537257"/>
            <a:ext cx="5429795" cy="2225701"/>
          </a:xfrm>
          <a:prstGeom prst="rect">
            <a:avLst/>
          </a:prstGeom>
        </p:spPr>
      </p:pic>
      <p:sp>
        <p:nvSpPr>
          <p:cNvPr id="8" name="TextBox 7">
            <a:extLst>
              <a:ext uri="{FF2B5EF4-FFF2-40B4-BE49-F238E27FC236}">
                <a16:creationId xmlns:a16="http://schemas.microsoft.com/office/drawing/2014/main" id="{B7A76932-45C7-EADD-F8AC-E03E3F62068B}"/>
              </a:ext>
            </a:extLst>
          </p:cNvPr>
          <p:cNvSpPr txBox="1"/>
          <p:nvPr/>
        </p:nvSpPr>
        <p:spPr>
          <a:xfrm>
            <a:off x="0" y="4826675"/>
            <a:ext cx="12192000" cy="2031325"/>
          </a:xfrm>
          <a:prstGeom prst="rect">
            <a:avLst/>
          </a:prstGeom>
          <a:noFill/>
        </p:spPr>
        <p:txBody>
          <a:bodyPr wrap="square">
            <a:spAutoFit/>
          </a:bodyPr>
          <a:lstStyle/>
          <a:p>
            <a:r>
              <a:rPr lang="en-GB" altLang="zh-TW" dirty="0">
                <a:solidFill>
                  <a:srgbClr val="222222"/>
                </a:solidFill>
                <a:latin typeface="Arial" panose="020B0604020202020204" pitchFamily="34" charset="0"/>
                <a:cs typeface="Arial" panose="020B0604020202020204" pitchFamily="34" charset="0"/>
              </a:rPr>
              <a:t>[25]   </a:t>
            </a:r>
            <a:r>
              <a:rPr lang="en-US" altLang="zh-TW" b="0" i="0" dirty="0">
                <a:solidFill>
                  <a:srgbClr val="222222"/>
                </a:solidFill>
                <a:effectLst/>
                <a:latin typeface="Arial" panose="020B0604020202020204" pitchFamily="34" charset="0"/>
                <a:cs typeface="Arial" panose="020B0604020202020204" pitchFamily="34" charset="0"/>
              </a:rPr>
              <a:t>Cao, Y., Tian, H., &amp; Mok, P. Y. (2023, July). Attention-aware anime line drawing colorization. In </a:t>
            </a:r>
            <a:r>
              <a:rPr lang="en-US" altLang="zh-TW" b="0" i="1" dirty="0">
                <a:solidFill>
                  <a:srgbClr val="222222"/>
                </a:solidFill>
                <a:effectLst/>
                <a:latin typeface="Arial" panose="020B0604020202020204" pitchFamily="34" charset="0"/>
                <a:cs typeface="Arial" panose="020B0604020202020204" pitchFamily="34" charset="0"/>
              </a:rPr>
              <a:t>2023 IEEE International Conference on Multimedia and Expo (ICME)</a:t>
            </a:r>
            <a:r>
              <a:rPr lang="en-US" altLang="zh-TW" b="0" i="0" dirty="0">
                <a:solidFill>
                  <a:srgbClr val="222222"/>
                </a:solidFill>
                <a:effectLst/>
                <a:latin typeface="Arial" panose="020B0604020202020204" pitchFamily="34" charset="0"/>
                <a:cs typeface="Arial" panose="020B0604020202020204" pitchFamily="34" charset="0"/>
              </a:rPr>
              <a:t> (pp. 1637-1642). IEEE.</a:t>
            </a:r>
            <a:endParaRPr lang="en-GB" altLang="zh-TW" b="0" i="0" dirty="0">
              <a:solidFill>
                <a:srgbClr val="222222"/>
              </a:solidFill>
              <a:effectLst/>
              <a:latin typeface="Arial" panose="020B0604020202020204" pitchFamily="34" charset="0"/>
              <a:cs typeface="Arial" panose="020B0604020202020204" pitchFamily="34" charset="0"/>
            </a:endParaRPr>
          </a:p>
          <a:p>
            <a:r>
              <a:rPr lang="en-GB" altLang="zh-TW" b="0" i="0" dirty="0">
                <a:solidFill>
                  <a:srgbClr val="222222"/>
                </a:solidFill>
                <a:effectLst/>
                <a:latin typeface="Arial" panose="020B0604020202020204" pitchFamily="34" charset="0"/>
                <a:cs typeface="Arial" panose="020B0604020202020204" pitchFamily="34" charset="0"/>
              </a:rPr>
              <a:t>[117] Lee, J., Kim, E., Lee, Y., Kim, D., Chang, J., &amp; Choo, J. (2020). Reference-based sketch image colorization using augmented-self reference and dense semantic correspondence. In </a:t>
            </a:r>
            <a:r>
              <a:rPr lang="en-GB" altLang="zh-TW" b="0" i="1" dirty="0">
                <a:solidFill>
                  <a:srgbClr val="222222"/>
                </a:solidFill>
                <a:effectLst/>
                <a:latin typeface="Arial" panose="020B0604020202020204" pitchFamily="34" charset="0"/>
                <a:cs typeface="Arial" panose="020B0604020202020204" pitchFamily="34" charset="0"/>
              </a:rPr>
              <a:t>Proceedings of the IEEE/CVF conference on computer vision and pattern recognition</a:t>
            </a:r>
            <a:r>
              <a:rPr lang="en-GB" altLang="zh-TW" b="0" i="0" dirty="0">
                <a:solidFill>
                  <a:srgbClr val="222222"/>
                </a:solidFill>
                <a:effectLst/>
                <a:latin typeface="Arial" panose="020B0604020202020204" pitchFamily="34" charset="0"/>
                <a:cs typeface="Arial" panose="020B0604020202020204" pitchFamily="34" charset="0"/>
              </a:rPr>
              <a:t> (pp. 5801-5810).</a:t>
            </a:r>
          </a:p>
          <a:p>
            <a:r>
              <a:rPr lang="en-GB" altLang="zh-TW" dirty="0">
                <a:solidFill>
                  <a:srgbClr val="222222"/>
                </a:solidFill>
                <a:latin typeface="Arial" panose="020B0604020202020204" pitchFamily="34" charset="0"/>
                <a:cs typeface="Arial" panose="020B0604020202020204" pitchFamily="34" charset="0"/>
              </a:rPr>
              <a:t>[128] </a:t>
            </a:r>
            <a:r>
              <a:rPr lang="en-GB" altLang="zh-TW" b="0" i="0" dirty="0">
                <a:solidFill>
                  <a:srgbClr val="222222"/>
                </a:solidFill>
                <a:effectLst/>
                <a:latin typeface="Arial" panose="020B0604020202020204" pitchFamily="34" charset="0"/>
                <a:cs typeface="Arial" panose="020B0604020202020204" pitchFamily="34" charset="0"/>
              </a:rPr>
              <a:t>Li, Z., Geng, Z., Kang, Z., Chen, W., &amp; Yang, Y. (2022, October). Eliminating gradient conflict in reference-based line-art colorization. In </a:t>
            </a:r>
            <a:r>
              <a:rPr lang="en-GB" altLang="zh-TW" b="0" i="1" dirty="0">
                <a:solidFill>
                  <a:srgbClr val="222222"/>
                </a:solidFill>
                <a:effectLst/>
                <a:latin typeface="Arial" panose="020B0604020202020204" pitchFamily="34" charset="0"/>
                <a:cs typeface="Arial" panose="020B0604020202020204" pitchFamily="34" charset="0"/>
              </a:rPr>
              <a:t>European conference on computer vision</a:t>
            </a:r>
            <a:r>
              <a:rPr lang="en-GB" altLang="zh-TW" b="0" i="0" dirty="0">
                <a:solidFill>
                  <a:srgbClr val="222222"/>
                </a:solidFill>
                <a:effectLst/>
                <a:latin typeface="Arial" panose="020B0604020202020204" pitchFamily="34" charset="0"/>
                <a:cs typeface="Arial" panose="020B0604020202020204" pitchFamily="34" charset="0"/>
              </a:rPr>
              <a:t> (pp. 579-596). Cham: Springer Nature Switzerland.</a:t>
            </a:r>
          </a:p>
        </p:txBody>
      </p:sp>
    </p:spTree>
    <p:extLst>
      <p:ext uri="{BB962C8B-B14F-4D97-AF65-F5344CB8AC3E}">
        <p14:creationId xmlns:p14="http://schemas.microsoft.com/office/powerpoint/2010/main" val="987603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B10F5CB-B1B8-2B56-61F5-F54FA4C767B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69A84D86-3625-902D-05EC-8F891FF33A12}"/>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0C73A2EC-BCE5-796B-163D-23CBBF50E7BB}"/>
              </a:ext>
            </a:extLst>
          </p:cNvPr>
          <p:cNvSpPr>
            <a:spLocks noGrp="1"/>
          </p:cNvSpPr>
          <p:nvPr>
            <p:ph type="title"/>
          </p:nvPr>
        </p:nvSpPr>
        <p:spPr>
          <a:xfrm>
            <a:off x="838200" y="365125"/>
            <a:ext cx="8077200" cy="1078085"/>
          </a:xfrm>
          <a:ln>
            <a:noFill/>
          </a:ln>
        </p:spPr>
        <p:txBody>
          <a:bodyPr>
            <a:normAutofit/>
          </a:bodyPr>
          <a:lstStyle/>
          <a:p>
            <a:r>
              <a:rPr lang="en-US" altLang="zh-TW" sz="3200" dirty="0">
                <a:solidFill>
                  <a:srgbClr val="222222"/>
                </a:solidFill>
                <a:latin typeface="Arial" panose="020B0604020202020204" pitchFamily="34" charset="0"/>
                <a:cs typeface="Arial" panose="020B0604020202020204" pitchFamily="34" charset="0"/>
              </a:rPr>
              <a:t>Introduction</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C7CC589-5F14-5111-B1EF-64218A6D994F}"/>
              </a:ext>
            </a:extLst>
          </p:cNvPr>
          <p:cNvSpPr txBox="1"/>
          <p:nvPr/>
        </p:nvSpPr>
        <p:spPr>
          <a:xfrm>
            <a:off x="0" y="6211669"/>
            <a:ext cx="12190476" cy="646331"/>
          </a:xfrm>
          <a:prstGeom prst="rect">
            <a:avLst/>
          </a:prstGeom>
          <a:noFill/>
        </p:spPr>
        <p:txBody>
          <a:bodyPr wrap="square">
            <a:spAutoFit/>
          </a:bodyPr>
          <a:lstStyle/>
          <a:p>
            <a:r>
              <a:rPr lang="en" altLang="zh-TW" dirty="0" err="1">
                <a:latin typeface="Arial" panose="020B0604020202020204" pitchFamily="34" charset="0"/>
                <a:cs typeface="Arial" panose="020B0604020202020204" pitchFamily="34" charset="0"/>
              </a:rPr>
              <a:t>Cao,</a:t>
            </a:r>
            <a:r>
              <a:rPr lang="en" altLang="zh-TW" dirty="0">
                <a:latin typeface="Arial" panose="020B0604020202020204" pitchFamily="34" charset="0"/>
                <a:cs typeface="Arial" panose="020B0604020202020204" pitchFamily="34" charset="0"/>
              </a:rPr>
              <a:t> Y., Meng, X., Mok, P. Y., Lee, T. Y., Liu, X., &amp; Li, P. (2024). </a:t>
            </a:r>
            <a:r>
              <a:rPr lang="en" altLang="zh-TW" dirty="0" err="1">
                <a:latin typeface="Arial" panose="020B0604020202020204" pitchFamily="34" charset="0"/>
                <a:cs typeface="Arial" panose="020B0604020202020204" pitchFamily="34" charset="0"/>
              </a:rPr>
              <a:t>AnimeDiffusion</a:t>
            </a:r>
            <a:r>
              <a:rPr lang="en" altLang="zh-TW" dirty="0">
                <a:latin typeface="Arial" panose="020B0604020202020204" pitchFamily="34" charset="0"/>
                <a:cs typeface="Arial" panose="020B0604020202020204" pitchFamily="34" charset="0"/>
              </a:rPr>
              <a:t>: Anime diffusion colorization. </a:t>
            </a:r>
            <a:r>
              <a:rPr lang="en" altLang="zh-TW" i="1" dirty="0">
                <a:latin typeface="Arial" panose="020B0604020202020204" pitchFamily="34" charset="0"/>
                <a:cs typeface="Arial" panose="020B0604020202020204" pitchFamily="34" charset="0"/>
              </a:rPr>
              <a:t>IEEE Transactions on Visualization and Computer Graphics</a:t>
            </a:r>
            <a:r>
              <a:rPr lang="en" altLang="zh-TW" dirty="0">
                <a:latin typeface="Arial" panose="020B0604020202020204" pitchFamily="34" charset="0"/>
                <a:cs typeface="Arial" panose="020B0604020202020204" pitchFamily="34" charset="0"/>
              </a:rPr>
              <a:t>, </a:t>
            </a:r>
            <a:r>
              <a:rPr lang="en" altLang="zh-TW" i="1" dirty="0">
                <a:latin typeface="Arial" panose="020B0604020202020204" pitchFamily="34" charset="0"/>
                <a:cs typeface="Arial" panose="020B0604020202020204" pitchFamily="34" charset="0"/>
              </a:rPr>
              <a:t>30</a:t>
            </a:r>
            <a:r>
              <a:rPr lang="en" altLang="zh-TW" dirty="0">
                <a:latin typeface="Arial" panose="020B0604020202020204" pitchFamily="34" charset="0"/>
                <a:cs typeface="Arial" panose="020B0604020202020204" pitchFamily="34" charset="0"/>
              </a:rPr>
              <a:t>(10), 6956-6969.</a:t>
            </a:r>
            <a:endParaRPr lang="zh-TW" altLang="en-US" dirty="0">
              <a:latin typeface="Arial" panose="020B0604020202020204" pitchFamily="34" charset="0"/>
              <a:cs typeface="Arial" panose="020B0604020202020204" pitchFamily="34" charset="0"/>
            </a:endParaRPr>
          </a:p>
        </p:txBody>
      </p:sp>
      <p:pic>
        <p:nvPicPr>
          <p:cNvPr id="9" name="內容版面配置區 8" descr="一張含有 人的臉孔, 卡通, 日本動畫, 漫畫 的圖片&#10;&#10;AI 產生的內容可能不正確。">
            <a:extLst>
              <a:ext uri="{FF2B5EF4-FFF2-40B4-BE49-F238E27FC236}">
                <a16:creationId xmlns:a16="http://schemas.microsoft.com/office/drawing/2014/main" id="{D10AE596-9D99-3CCE-1FB0-393E3908601C}"/>
              </a:ext>
            </a:extLst>
          </p:cNvPr>
          <p:cNvPicPr>
            <a:picLocks noGrp="1" noChangeAspect="1"/>
          </p:cNvPicPr>
          <p:nvPr>
            <p:ph idx="1"/>
          </p:nvPr>
        </p:nvPicPr>
        <p:blipFill>
          <a:blip r:embed="rId4"/>
          <a:stretch>
            <a:fillRect/>
          </a:stretch>
        </p:blipFill>
        <p:spPr>
          <a:xfrm>
            <a:off x="1887304" y="1310044"/>
            <a:ext cx="8415867" cy="4800548"/>
          </a:xfrm>
        </p:spPr>
      </p:pic>
    </p:spTree>
    <p:extLst>
      <p:ext uri="{BB962C8B-B14F-4D97-AF65-F5344CB8AC3E}">
        <p14:creationId xmlns:p14="http://schemas.microsoft.com/office/powerpoint/2010/main" val="3960356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807382-212C-8A14-4098-7A1E80A40033}"/>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1AA27740-54DD-FA91-EBAD-A660FC9E68E0}"/>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246A5D43-E728-06C6-82F1-8AFAC0FE2941}"/>
              </a:ext>
            </a:extLst>
          </p:cNvPr>
          <p:cNvSpPr>
            <a:spLocks noGrp="1"/>
          </p:cNvSpPr>
          <p:nvPr>
            <p:ph type="title"/>
          </p:nvPr>
        </p:nvSpPr>
        <p:spPr>
          <a:xfrm>
            <a:off x="838199" y="365125"/>
            <a:ext cx="9660468" cy="1078085"/>
          </a:xfrm>
          <a:ln>
            <a:noFill/>
          </a:ln>
        </p:spPr>
        <p:txBody>
          <a:bodyPr>
            <a:normAutofit/>
          </a:bodyPr>
          <a:lstStyle/>
          <a:p>
            <a:r>
              <a:rPr lang="en-GB" altLang="zh-TW" sz="3200" dirty="0">
                <a:latin typeface="Arial" panose="020B0604020202020204" pitchFamily="34" charset="0"/>
                <a:cs typeface="Arial" panose="020B0604020202020204" pitchFamily="34" charset="0"/>
              </a:rPr>
              <a:t>Application</a:t>
            </a:r>
            <a:endParaRPr lang="zh-TW" altLang="en-US" sz="3200" dirty="0">
              <a:latin typeface="Arial" panose="020B0604020202020204" pitchFamily="34" charset="0"/>
              <a:cs typeface="Arial" panose="020B0604020202020204" pitchFamily="34" charset="0"/>
            </a:endParaRPr>
          </a:p>
        </p:txBody>
      </p:sp>
      <p:pic>
        <p:nvPicPr>
          <p:cNvPr id="3" name="圖片 3" descr="一張含有 日本動畫, 卡通, 漫畫, 人的臉孔 的圖片&#10;&#10;AI 產生的內容可能不正確。">
            <a:extLst>
              <a:ext uri="{FF2B5EF4-FFF2-40B4-BE49-F238E27FC236}">
                <a16:creationId xmlns:a16="http://schemas.microsoft.com/office/drawing/2014/main" id="{CB04F1C2-F02E-BD3D-CAC8-0E40EC218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1233" y="1208967"/>
            <a:ext cx="5009534" cy="5127624"/>
          </a:xfrm>
          <a:prstGeom prst="rect">
            <a:avLst/>
          </a:prstGeom>
        </p:spPr>
      </p:pic>
      <p:sp>
        <p:nvSpPr>
          <p:cNvPr id="6" name="TextBox 5">
            <a:extLst>
              <a:ext uri="{FF2B5EF4-FFF2-40B4-BE49-F238E27FC236}">
                <a16:creationId xmlns:a16="http://schemas.microsoft.com/office/drawing/2014/main" id="{3CBB1C5E-98AA-6748-03C3-B3BB1E6F6323}"/>
              </a:ext>
            </a:extLst>
          </p:cNvPr>
          <p:cNvSpPr txBox="1"/>
          <p:nvPr/>
        </p:nvSpPr>
        <p:spPr>
          <a:xfrm>
            <a:off x="3009900" y="6351677"/>
            <a:ext cx="6172200" cy="369332"/>
          </a:xfrm>
          <a:prstGeom prst="rect">
            <a:avLst/>
          </a:prstGeom>
          <a:noFill/>
        </p:spPr>
        <p:txBody>
          <a:bodyPr wrap="square">
            <a:spAutoFit/>
          </a:bodyPr>
          <a:lstStyle/>
          <a:p>
            <a:pPr algn="ctr">
              <a:lnSpc>
                <a:spcPct val="100000"/>
              </a:lnSpc>
              <a:spcBef>
                <a:spcPct val="0"/>
              </a:spcBef>
              <a:spcAft>
                <a:spcPts val="600"/>
              </a:spcAft>
              <a:buClrTx/>
              <a:buFont typeface="Arial" panose="020B0604020202020204" pitchFamily="34" charset="0"/>
              <a:buNone/>
            </a:pPr>
            <a:r>
              <a:rPr lang="en-US" altLang="zh-CN" dirty="0">
                <a:latin typeface="Arial" panose="020B0604020202020204" pitchFamily="34" charset="0"/>
                <a:ea typeface="SimSun" panose="02010600030101010101" pitchFamily="2" charset="-122"/>
                <a:cs typeface="Arial" panose="020B0604020202020204" pitchFamily="34" charset="0"/>
              </a:rPr>
              <a:t>F</a:t>
            </a:r>
            <a:r>
              <a:rPr lang="en-US" altLang="zh-CN" sz="1800" dirty="0">
                <a:solidFill>
                  <a:schemeClr val="tx1"/>
                </a:solidFill>
                <a:latin typeface="Arial" panose="020B0604020202020204" pitchFamily="34" charset="0"/>
                <a:ea typeface="SimSun" panose="02010600030101010101" pitchFamily="2" charset="-122"/>
                <a:cs typeface="Arial" panose="020B0604020202020204" pitchFamily="34" charset="0"/>
              </a:rPr>
              <a:t>amous </a:t>
            </a:r>
            <a:r>
              <a:rPr lang="en-US" altLang="zh-CN" dirty="0">
                <a:latin typeface="Arial" panose="020B0604020202020204" pitchFamily="34" charset="0"/>
                <a:ea typeface="SimSun" panose="02010600030101010101" pitchFamily="2" charset="-122"/>
                <a:cs typeface="Arial" panose="020B0604020202020204" pitchFamily="34" charset="0"/>
              </a:rPr>
              <a:t>A</a:t>
            </a:r>
            <a:r>
              <a:rPr lang="en-US" altLang="zh-CN" sz="1800" dirty="0">
                <a:solidFill>
                  <a:schemeClr val="tx1"/>
                </a:solidFill>
                <a:latin typeface="Arial" panose="020B0604020202020204" pitchFamily="34" charset="0"/>
                <a:ea typeface="SimSun" panose="02010600030101010101" pitchFamily="2" charset="-122"/>
                <a:cs typeface="Arial" panose="020B0604020202020204" pitchFamily="34" charset="0"/>
              </a:rPr>
              <a:t>nime </a:t>
            </a:r>
            <a:r>
              <a:rPr lang="en-US" altLang="zh-CN" dirty="0">
                <a:latin typeface="Arial" panose="020B0604020202020204" pitchFamily="34" charset="0"/>
                <a:ea typeface="SimSun" panose="02010600030101010101" pitchFamily="2" charset="-122"/>
                <a:cs typeface="Arial" panose="020B0604020202020204" pitchFamily="34" charset="0"/>
              </a:rPr>
              <a:t>C</a:t>
            </a:r>
            <a:r>
              <a:rPr lang="en-US" altLang="zh-CN" sz="1800" dirty="0">
                <a:solidFill>
                  <a:schemeClr val="tx1"/>
                </a:solidFill>
                <a:latin typeface="Arial" panose="020B0604020202020204" pitchFamily="34" charset="0"/>
                <a:ea typeface="SimSun" panose="02010600030101010101" pitchFamily="2" charset="-122"/>
                <a:cs typeface="Arial" panose="020B0604020202020204" pitchFamily="34" charset="0"/>
              </a:rPr>
              <a:t>haracter </a:t>
            </a:r>
            <a:r>
              <a:rPr lang="en-US" altLang="zh-CN" dirty="0">
                <a:latin typeface="Arial" panose="020B0604020202020204" pitchFamily="34" charset="0"/>
                <a:ea typeface="SimSun" panose="02010600030101010101" pitchFamily="2" charset="-122"/>
                <a:cs typeface="Arial" panose="020B0604020202020204" pitchFamily="34" charset="0"/>
              </a:rPr>
              <a:t>R</a:t>
            </a:r>
            <a:r>
              <a:rPr lang="en-US" altLang="zh-CN" sz="1800" dirty="0">
                <a:solidFill>
                  <a:schemeClr val="tx1"/>
                </a:solidFill>
                <a:latin typeface="Arial" panose="020B0604020202020204" pitchFamily="34" charset="0"/>
                <a:ea typeface="SimSun" panose="02010600030101010101" pitchFamily="2" charset="-122"/>
                <a:cs typeface="Arial" panose="020B0604020202020204" pitchFamily="34" charset="0"/>
              </a:rPr>
              <a:t>e-colorization </a:t>
            </a:r>
          </a:p>
        </p:txBody>
      </p:sp>
    </p:spTree>
    <p:extLst>
      <p:ext uri="{BB962C8B-B14F-4D97-AF65-F5344CB8AC3E}">
        <p14:creationId xmlns:p14="http://schemas.microsoft.com/office/powerpoint/2010/main" val="4229126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4BFB2B1-0363-6A07-5CFB-659315FD4D6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249D2F0F-F63D-3AC8-73AA-2F3A2F06A4F3}"/>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41484059-BD70-43DA-9A37-0BA015AC8ECE}"/>
              </a:ext>
            </a:extLst>
          </p:cNvPr>
          <p:cNvSpPr>
            <a:spLocks noGrp="1"/>
          </p:cNvSpPr>
          <p:nvPr>
            <p:ph type="title"/>
          </p:nvPr>
        </p:nvSpPr>
        <p:spPr>
          <a:xfrm>
            <a:off x="838199" y="365125"/>
            <a:ext cx="9660468" cy="1078085"/>
          </a:xfrm>
          <a:ln>
            <a:noFill/>
          </a:ln>
        </p:spPr>
        <p:txBody>
          <a:bodyPr>
            <a:normAutofit/>
          </a:bodyPr>
          <a:lstStyle/>
          <a:p>
            <a:r>
              <a:rPr lang="en-GB" altLang="zh-TW" sz="3200" dirty="0">
                <a:latin typeface="Arial" panose="020B0604020202020204" pitchFamily="34" charset="0"/>
                <a:cs typeface="Arial" panose="020B0604020202020204" pitchFamily="34" charset="0"/>
              </a:rPr>
              <a:t>Application</a:t>
            </a:r>
            <a:endParaRPr lang="zh-TW" altLang="en-US" sz="3200" dirty="0">
              <a:latin typeface="Arial" panose="020B0604020202020204" pitchFamily="34" charset="0"/>
              <a:cs typeface="Arial" panose="020B0604020202020204" pitchFamily="34" charset="0"/>
            </a:endParaRPr>
          </a:p>
        </p:txBody>
      </p:sp>
      <p:pic>
        <p:nvPicPr>
          <p:cNvPr id="5" name="圖片 2" descr="一張含有 寫生, 美工圖案, 圖解, 卡通 的圖片&#10;&#10;AI 產生的內容可能不正確。">
            <a:extLst>
              <a:ext uri="{FF2B5EF4-FFF2-40B4-BE49-F238E27FC236}">
                <a16:creationId xmlns:a16="http://schemas.microsoft.com/office/drawing/2014/main" id="{0770BEC6-6597-5F1C-A869-7C8DE80D7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250" y="1504950"/>
            <a:ext cx="7683500" cy="3848100"/>
          </a:xfrm>
          <a:prstGeom prst="rect">
            <a:avLst/>
          </a:prstGeom>
        </p:spPr>
      </p:pic>
      <p:sp>
        <p:nvSpPr>
          <p:cNvPr id="7" name="TextBox 6">
            <a:extLst>
              <a:ext uri="{FF2B5EF4-FFF2-40B4-BE49-F238E27FC236}">
                <a16:creationId xmlns:a16="http://schemas.microsoft.com/office/drawing/2014/main" id="{ADB34905-2895-C7C0-DC36-5A138D12F473}"/>
              </a:ext>
            </a:extLst>
          </p:cNvPr>
          <p:cNvSpPr txBox="1"/>
          <p:nvPr/>
        </p:nvSpPr>
        <p:spPr>
          <a:xfrm>
            <a:off x="3009900" y="5442115"/>
            <a:ext cx="6172200" cy="369332"/>
          </a:xfrm>
          <a:prstGeom prst="rect">
            <a:avLst/>
          </a:prstGeom>
          <a:noFill/>
        </p:spPr>
        <p:txBody>
          <a:bodyPr wrap="square">
            <a:spAutoFit/>
          </a:bodyPr>
          <a:lstStyle/>
          <a:p>
            <a:pPr algn="ctr">
              <a:lnSpc>
                <a:spcPct val="100000"/>
              </a:lnSpc>
              <a:spcBef>
                <a:spcPct val="0"/>
              </a:spcBef>
              <a:spcAft>
                <a:spcPts val="600"/>
              </a:spcAft>
              <a:buClrTx/>
              <a:buFont typeface="Arial" panose="020B0604020202020204" pitchFamily="34" charset="0"/>
              <a:buNone/>
            </a:pPr>
            <a:r>
              <a:rPr lang="en-US" altLang="zh-CN" dirty="0">
                <a:latin typeface="Arial" panose="020B0604020202020204" pitchFamily="34" charset="0"/>
                <a:ea typeface="SimSun" panose="02010600030101010101" pitchFamily="2" charset="-122"/>
                <a:cs typeface="Arial" panose="020B0604020202020204" pitchFamily="34" charset="0"/>
              </a:rPr>
              <a:t>O</a:t>
            </a:r>
            <a:r>
              <a:rPr lang="en-US" altLang="zh-CN" sz="1800" dirty="0">
                <a:solidFill>
                  <a:schemeClr val="tx1"/>
                </a:solidFill>
                <a:latin typeface="Arial" panose="020B0604020202020204" pitchFamily="34" charset="0"/>
                <a:ea typeface="SimSun" panose="02010600030101010101" pitchFamily="2" charset="-122"/>
                <a:cs typeface="Arial" panose="020B0604020202020204" pitchFamily="34" charset="0"/>
              </a:rPr>
              <a:t>riginal </a:t>
            </a:r>
            <a:r>
              <a:rPr lang="en-US" altLang="zh-CN" dirty="0">
                <a:latin typeface="Arial" panose="020B0604020202020204" pitchFamily="34" charset="0"/>
                <a:ea typeface="SimSun" panose="02010600030101010101" pitchFamily="2" charset="-122"/>
                <a:cs typeface="Arial" panose="020B0604020202020204" pitchFamily="34" charset="0"/>
              </a:rPr>
              <a:t>A</a:t>
            </a:r>
            <a:r>
              <a:rPr lang="en-US" altLang="zh-CN" sz="1800" dirty="0">
                <a:solidFill>
                  <a:schemeClr val="tx1"/>
                </a:solidFill>
                <a:latin typeface="Arial" panose="020B0604020202020204" pitchFamily="34" charset="0"/>
                <a:ea typeface="SimSun" panose="02010600030101010101" pitchFamily="2" charset="-122"/>
                <a:cs typeface="Arial" panose="020B0604020202020204" pitchFamily="34" charset="0"/>
              </a:rPr>
              <a:t>nime </a:t>
            </a:r>
            <a:r>
              <a:rPr lang="en-US" altLang="zh-CN" dirty="0">
                <a:latin typeface="Arial" panose="020B0604020202020204" pitchFamily="34" charset="0"/>
                <a:ea typeface="SimSun" panose="02010600030101010101" pitchFamily="2" charset="-122"/>
                <a:cs typeface="Arial" panose="020B0604020202020204" pitchFamily="34" charset="0"/>
              </a:rPr>
              <a:t>C</a:t>
            </a:r>
            <a:r>
              <a:rPr lang="en-US" altLang="zh-CN" sz="1800" dirty="0">
                <a:solidFill>
                  <a:schemeClr val="tx1"/>
                </a:solidFill>
                <a:latin typeface="Arial" panose="020B0604020202020204" pitchFamily="34" charset="0"/>
                <a:ea typeface="SimSun" panose="02010600030101010101" pitchFamily="2" charset="-122"/>
                <a:cs typeface="Arial" panose="020B0604020202020204" pitchFamily="34" charset="0"/>
              </a:rPr>
              <a:t>haracter </a:t>
            </a:r>
            <a:r>
              <a:rPr lang="en-US" altLang="zh-CN" dirty="0">
                <a:latin typeface="Arial" panose="020B0604020202020204" pitchFamily="34" charset="0"/>
                <a:ea typeface="SimSun" panose="02010600030101010101" pitchFamily="2" charset="-122"/>
                <a:cs typeface="Arial" panose="020B0604020202020204" pitchFamily="34" charset="0"/>
              </a:rPr>
              <a:t>C</a:t>
            </a:r>
            <a:r>
              <a:rPr lang="en-US" altLang="zh-CN" sz="1800" dirty="0">
                <a:solidFill>
                  <a:schemeClr val="tx1"/>
                </a:solidFill>
                <a:latin typeface="Arial" panose="020B0604020202020204" pitchFamily="34" charset="0"/>
                <a:ea typeface="SimSun" panose="02010600030101010101" pitchFamily="2" charset="-122"/>
                <a:cs typeface="Arial" panose="020B0604020202020204" pitchFamily="34" charset="0"/>
              </a:rPr>
              <a:t>olorization</a:t>
            </a:r>
          </a:p>
        </p:txBody>
      </p:sp>
    </p:spTree>
    <p:extLst>
      <p:ext uri="{BB962C8B-B14F-4D97-AF65-F5344CB8AC3E}">
        <p14:creationId xmlns:p14="http://schemas.microsoft.com/office/powerpoint/2010/main" val="693495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14E278C-E732-C399-E38D-E6D7AF53B61E}"/>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B0F0F547-E346-3399-C88F-CDD8CA5B6404}"/>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5B09BC9A-12CE-24BD-7C48-38839E606731}"/>
              </a:ext>
            </a:extLst>
          </p:cNvPr>
          <p:cNvSpPr>
            <a:spLocks noGrp="1"/>
          </p:cNvSpPr>
          <p:nvPr>
            <p:ph type="title"/>
          </p:nvPr>
        </p:nvSpPr>
        <p:spPr>
          <a:xfrm>
            <a:off x="838199" y="365125"/>
            <a:ext cx="9660468" cy="1078085"/>
          </a:xfrm>
          <a:ln>
            <a:noFill/>
          </a:ln>
        </p:spPr>
        <p:txBody>
          <a:bodyPr>
            <a:normAutofit/>
          </a:bodyPr>
          <a:lstStyle/>
          <a:p>
            <a:r>
              <a:rPr lang="en-GB" altLang="zh-TW" sz="3200" dirty="0">
                <a:latin typeface="Arial" panose="020B0604020202020204" pitchFamily="34" charset="0"/>
                <a:cs typeface="Arial" panose="020B0604020202020204" pitchFamily="34" charset="0"/>
              </a:rPr>
              <a:t>Application</a:t>
            </a:r>
            <a:endParaRPr lang="zh-TW" altLang="en-US" sz="3200" dirty="0">
              <a:latin typeface="Arial" panose="020B0604020202020204" pitchFamily="34" charset="0"/>
              <a:cs typeface="Arial" panose="020B0604020202020204" pitchFamily="34" charset="0"/>
            </a:endParaRPr>
          </a:p>
        </p:txBody>
      </p:sp>
      <p:pic>
        <p:nvPicPr>
          <p:cNvPr id="5" name="圖片 3" descr="一張含有 服裝, 足部穿著, 圖案 (服裝設計), 人員 的圖片&#10;&#10;AI 產生的內容可能不正確。">
            <a:extLst>
              <a:ext uri="{FF2B5EF4-FFF2-40B4-BE49-F238E27FC236}">
                <a16:creationId xmlns:a16="http://schemas.microsoft.com/office/drawing/2014/main" id="{D4F37FDD-8163-DBEA-66C2-742187F18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259" y="1208967"/>
            <a:ext cx="3499481" cy="5287962"/>
          </a:xfrm>
          <a:prstGeom prst="rect">
            <a:avLst/>
          </a:prstGeom>
        </p:spPr>
      </p:pic>
      <p:sp>
        <p:nvSpPr>
          <p:cNvPr id="7" name="TextBox 6">
            <a:extLst>
              <a:ext uri="{FF2B5EF4-FFF2-40B4-BE49-F238E27FC236}">
                <a16:creationId xmlns:a16="http://schemas.microsoft.com/office/drawing/2014/main" id="{4E769E9E-963C-544E-D46B-DB3AD34E74CF}"/>
              </a:ext>
            </a:extLst>
          </p:cNvPr>
          <p:cNvSpPr txBox="1"/>
          <p:nvPr/>
        </p:nvSpPr>
        <p:spPr>
          <a:xfrm>
            <a:off x="3009900" y="6497081"/>
            <a:ext cx="6172200" cy="369332"/>
          </a:xfrm>
          <a:prstGeom prst="rect">
            <a:avLst/>
          </a:prstGeom>
          <a:noFill/>
        </p:spPr>
        <p:txBody>
          <a:bodyPr wrap="square">
            <a:spAutoFit/>
          </a:bodyPr>
          <a:lstStyle/>
          <a:p>
            <a:pPr algn="ctr">
              <a:lnSpc>
                <a:spcPct val="100000"/>
              </a:lnSpc>
              <a:spcBef>
                <a:spcPct val="0"/>
              </a:spcBef>
              <a:spcAft>
                <a:spcPts val="600"/>
              </a:spcAft>
              <a:buClrTx/>
              <a:buFont typeface="Arial" panose="020B0604020202020204" pitchFamily="34" charset="0"/>
              <a:buNone/>
            </a:pPr>
            <a:r>
              <a:rPr lang="en-US" altLang="zh-CN" dirty="0">
                <a:latin typeface="Arial" panose="020B0604020202020204" pitchFamily="34" charset="0"/>
                <a:ea typeface="SimSun" panose="02010600030101010101" pitchFamily="2" charset="-122"/>
                <a:cs typeface="Arial" panose="020B0604020202020204" pitchFamily="34" charset="0"/>
              </a:rPr>
              <a:t>F</a:t>
            </a:r>
            <a:r>
              <a:rPr lang="en-US" altLang="zh-CN" sz="1800" dirty="0">
                <a:solidFill>
                  <a:schemeClr val="tx1"/>
                </a:solidFill>
                <a:latin typeface="Arial" panose="020B0604020202020204" pitchFamily="34" charset="0"/>
                <a:ea typeface="SimSun" panose="02010600030101010101" pitchFamily="2" charset="-122"/>
                <a:cs typeface="Arial" panose="020B0604020202020204" pitchFamily="34" charset="0"/>
              </a:rPr>
              <a:t>ashion </a:t>
            </a:r>
            <a:r>
              <a:rPr lang="en-US" altLang="zh-CN" dirty="0">
                <a:latin typeface="Arial" panose="020B0604020202020204" pitchFamily="34" charset="0"/>
                <a:ea typeface="SimSun" panose="02010600030101010101" pitchFamily="2" charset="-122"/>
                <a:cs typeface="Arial" panose="020B0604020202020204" pitchFamily="34" charset="0"/>
              </a:rPr>
              <a:t>S</a:t>
            </a:r>
            <a:r>
              <a:rPr lang="en-US" altLang="zh-CN" sz="1800" dirty="0">
                <a:solidFill>
                  <a:schemeClr val="tx1"/>
                </a:solidFill>
                <a:latin typeface="Arial" panose="020B0604020202020204" pitchFamily="34" charset="0"/>
                <a:ea typeface="SimSun" panose="02010600030101010101" pitchFamily="2" charset="-122"/>
                <a:cs typeface="Arial" panose="020B0604020202020204" pitchFamily="34" charset="0"/>
              </a:rPr>
              <a:t>ketch </a:t>
            </a:r>
            <a:r>
              <a:rPr lang="en-US" altLang="zh-CN" dirty="0">
                <a:latin typeface="Arial" panose="020B0604020202020204" pitchFamily="34" charset="0"/>
                <a:ea typeface="SimSun" panose="02010600030101010101" pitchFamily="2" charset="-122"/>
                <a:cs typeface="Arial" panose="020B0604020202020204" pitchFamily="34" charset="0"/>
              </a:rPr>
              <a:t>C</a:t>
            </a:r>
            <a:r>
              <a:rPr lang="en-US" altLang="zh-CN" sz="1800" dirty="0">
                <a:solidFill>
                  <a:schemeClr val="tx1"/>
                </a:solidFill>
                <a:latin typeface="Arial" panose="020B0604020202020204" pitchFamily="34" charset="0"/>
                <a:ea typeface="SimSun" panose="02010600030101010101" pitchFamily="2" charset="-122"/>
                <a:cs typeface="Arial" panose="020B0604020202020204" pitchFamily="34" charset="0"/>
              </a:rPr>
              <a:t>olorization</a:t>
            </a:r>
          </a:p>
        </p:txBody>
      </p:sp>
    </p:spTree>
    <p:extLst>
      <p:ext uri="{BB962C8B-B14F-4D97-AF65-F5344CB8AC3E}">
        <p14:creationId xmlns:p14="http://schemas.microsoft.com/office/powerpoint/2010/main" val="205917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C3BFDB1-84AE-9CAA-A35E-AECED1716DBD}"/>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4BFEA320-556B-0629-8164-F33A5BE089DB}"/>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198A7224-6AB7-57C8-E2F4-F36547560C13}"/>
              </a:ext>
            </a:extLst>
          </p:cNvPr>
          <p:cNvSpPr>
            <a:spLocks noGrp="1"/>
          </p:cNvSpPr>
          <p:nvPr>
            <p:ph type="title"/>
          </p:nvPr>
        </p:nvSpPr>
        <p:spPr>
          <a:xfrm>
            <a:off x="838199" y="365125"/>
            <a:ext cx="9660468" cy="1078085"/>
          </a:xfrm>
          <a:ln>
            <a:noFill/>
          </a:ln>
        </p:spPr>
        <p:txBody>
          <a:bodyPr>
            <a:normAutofit/>
          </a:bodyPr>
          <a:lstStyle/>
          <a:p>
            <a:r>
              <a:rPr lang="en-GB" altLang="zh-TW" sz="3200" dirty="0">
                <a:latin typeface="Arial" panose="020B0604020202020204" pitchFamily="34" charset="0"/>
                <a:cs typeface="Arial" panose="020B0604020202020204" pitchFamily="34" charset="0"/>
              </a:rPr>
              <a:t>Limitations</a:t>
            </a:r>
            <a:endParaRPr lang="zh-TW" altLang="en-US" sz="3200" dirty="0">
              <a:latin typeface="Arial" panose="020B0604020202020204" pitchFamily="34" charset="0"/>
              <a:cs typeface="Arial" panose="020B0604020202020204" pitchFamily="34" charset="0"/>
            </a:endParaRPr>
          </a:p>
        </p:txBody>
      </p:sp>
      <p:pic>
        <p:nvPicPr>
          <p:cNvPr id="3" name="圖片 6" descr="一張含有 卡通, 寫生, 頭飾, 圖解 的圖片&#10;&#10;AI 產生的內容可能不正確。">
            <a:extLst>
              <a:ext uri="{FF2B5EF4-FFF2-40B4-BE49-F238E27FC236}">
                <a16:creationId xmlns:a16="http://schemas.microsoft.com/office/drawing/2014/main" id="{3D9492E1-7F2F-93F7-D6B9-DC1F58D99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951" y="3894280"/>
            <a:ext cx="4615925" cy="1768719"/>
          </a:xfrm>
          <a:prstGeom prst="rect">
            <a:avLst/>
          </a:prstGeom>
        </p:spPr>
      </p:pic>
      <p:pic>
        <p:nvPicPr>
          <p:cNvPr id="6" name="圖片 8" descr="一張含有 圖解, 寫生, 卡通, 美工圖案 的圖片&#10;&#10;AI 產生的內容可能不正確。">
            <a:extLst>
              <a:ext uri="{FF2B5EF4-FFF2-40B4-BE49-F238E27FC236}">
                <a16:creationId xmlns:a16="http://schemas.microsoft.com/office/drawing/2014/main" id="{60E5AB30-527E-4A36-3BA1-A60CD251F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124" y="3894281"/>
            <a:ext cx="4615925" cy="1768718"/>
          </a:xfrm>
          <a:prstGeom prst="rect">
            <a:avLst/>
          </a:prstGeom>
        </p:spPr>
      </p:pic>
      <p:sp>
        <p:nvSpPr>
          <p:cNvPr id="8" name="文字方塊 2">
            <a:extLst>
              <a:ext uri="{FF2B5EF4-FFF2-40B4-BE49-F238E27FC236}">
                <a16:creationId xmlns:a16="http://schemas.microsoft.com/office/drawing/2014/main" id="{6FDE27B8-333F-E004-1F46-44ACF6E21D50}"/>
              </a:ext>
            </a:extLst>
          </p:cNvPr>
          <p:cNvSpPr txBox="1"/>
          <p:nvPr/>
        </p:nvSpPr>
        <p:spPr>
          <a:xfrm>
            <a:off x="0" y="1441969"/>
            <a:ext cx="12192000" cy="2031325"/>
          </a:xfrm>
          <a:prstGeom prst="rect">
            <a:avLst/>
          </a:prstGeom>
          <a:noFill/>
        </p:spPr>
        <p:txBody>
          <a:bodyPr wrap="square">
            <a:spAutoFit/>
          </a:bodyPr>
          <a:lstStyle/>
          <a:p>
            <a:pPr algn="just"/>
            <a:r>
              <a:rPr lang="zh-TW" altLang="en-US" dirty="0">
                <a:latin typeface="Arial" panose="020B0604020202020204" pitchFamily="34" charset="0"/>
                <a:cs typeface="Arial" panose="020B0604020202020204" pitchFamily="34" charset="0"/>
              </a:rPr>
              <a:t>There are two limitations to the current method. </a:t>
            </a:r>
            <a:endParaRPr lang="en-US" altLang="zh-TW"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zh-TW" altLang="en-US" dirty="0">
                <a:latin typeface="Arial" panose="020B0604020202020204" pitchFamily="34" charset="0"/>
                <a:cs typeface="Arial" panose="020B0604020202020204" pitchFamily="34" charset="0"/>
              </a:rPr>
              <a:t>Our model uses paired data for</a:t>
            </a:r>
            <a:r>
              <a:rPr lang="en-US" altLang="zh-TW" dirty="0">
                <a:latin typeface="Arial" panose="020B0604020202020204" pitchFamily="34" charset="0"/>
                <a:cs typeface="Arial" panose="020B0604020202020204" pitchFamily="34" charset="0"/>
              </a:rPr>
              <a:t> </a:t>
            </a:r>
            <a:r>
              <a:rPr lang="zh-TW" altLang="en-US" dirty="0">
                <a:latin typeface="Arial" panose="020B0604020202020204" pitchFamily="34" charset="0"/>
                <a:cs typeface="Arial" panose="020B0604020202020204" pitchFamily="34" charset="0"/>
              </a:rPr>
              <a:t>training, allowing it to learn semantic correspondence automatically. However, when</a:t>
            </a:r>
            <a:r>
              <a:rPr lang="en-US" altLang="zh-TW" dirty="0">
                <a:latin typeface="Arial" panose="020B0604020202020204" pitchFamily="34" charset="0"/>
                <a:cs typeface="Arial" panose="020B0604020202020204" pitchFamily="34" charset="0"/>
              </a:rPr>
              <a:t> </a:t>
            </a:r>
            <a:r>
              <a:rPr lang="zh-TW" altLang="en-US" dirty="0">
                <a:latin typeface="Arial" panose="020B0604020202020204" pitchFamily="34" charset="0"/>
                <a:cs typeface="Arial" panose="020B0604020202020204" pitchFamily="34" charset="0"/>
              </a:rPr>
              <a:t>the input line drawings with semantic information only have limited training data</a:t>
            </a:r>
            <a:r>
              <a:rPr lang="en-US" altLang="zh-TW" dirty="0">
                <a:latin typeface="Arial" panose="020B0604020202020204" pitchFamily="34" charset="0"/>
                <a:cs typeface="Arial" panose="020B0604020202020204" pitchFamily="34" charset="0"/>
              </a:rPr>
              <a:t> </a:t>
            </a:r>
            <a:r>
              <a:rPr lang="zh-TW" altLang="en-US" dirty="0">
                <a:latin typeface="Arial" panose="020B0604020202020204" pitchFamily="34" charset="0"/>
                <a:cs typeface="Arial" panose="020B0604020202020204" pitchFamily="34" charset="0"/>
              </a:rPr>
              <a:t>in the dataset, the coloring result will be affected, see the </a:t>
            </a:r>
            <a:r>
              <a:rPr lang="zh-TW" altLang="en-US" i="1" dirty="0">
                <a:latin typeface="Arial" panose="020B0604020202020204" pitchFamily="34" charset="0"/>
                <a:cs typeface="Arial" panose="020B0604020202020204" pitchFamily="34" charset="0"/>
              </a:rPr>
              <a:t>Chibi cartoon </a:t>
            </a:r>
            <a:r>
              <a:rPr lang="zh-TW" altLang="en-US" dirty="0">
                <a:latin typeface="Arial" panose="020B0604020202020204" pitchFamily="34" charset="0"/>
                <a:cs typeface="Arial" panose="020B0604020202020204" pitchFamily="34" charset="0"/>
              </a:rPr>
              <a:t>example</a:t>
            </a:r>
            <a:r>
              <a:rPr lang="en-US" altLang="zh-TW" dirty="0">
                <a:latin typeface="Arial" panose="020B0604020202020204" pitchFamily="34" charset="0"/>
                <a:cs typeface="Arial" panose="020B0604020202020204" pitchFamily="34" charset="0"/>
              </a:rPr>
              <a:t> (“sausage mouth”)</a:t>
            </a:r>
            <a:r>
              <a:rPr lang="zh-TW" altLang="en-US" dirty="0">
                <a:latin typeface="Arial" panose="020B0604020202020204" pitchFamily="34" charset="0"/>
                <a:cs typeface="Arial" panose="020B0604020202020204" pitchFamily="34" charset="0"/>
              </a:rPr>
              <a:t>. </a:t>
            </a:r>
            <a:endParaRPr lang="en-GB" altLang="zh-TW"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zh-TW" altLang="en-US" dirty="0">
                <a:latin typeface="Arial" panose="020B0604020202020204" pitchFamily="34" charset="0"/>
                <a:cs typeface="Arial" panose="020B0604020202020204" pitchFamily="34" charset="0"/>
              </a:rPr>
              <a:t>On the other hand, when the line style is very abstract, and there</a:t>
            </a:r>
            <a:r>
              <a:rPr lang="en-US" altLang="zh-TW" dirty="0">
                <a:latin typeface="Arial" panose="020B0604020202020204" pitchFamily="34" charset="0"/>
                <a:cs typeface="Arial" panose="020B0604020202020204" pitchFamily="34" charset="0"/>
              </a:rPr>
              <a:t> </a:t>
            </a:r>
            <a:r>
              <a:rPr lang="zh-TW" altLang="en-US" dirty="0">
                <a:latin typeface="Arial" panose="020B0604020202020204" pitchFamily="34" charset="0"/>
                <a:cs typeface="Arial" panose="020B0604020202020204" pitchFamily="34" charset="0"/>
              </a:rPr>
              <a:t>are </a:t>
            </a:r>
            <a:r>
              <a:rPr lang="zh-TW" altLang="en-US" i="1" dirty="0">
                <a:latin typeface="Arial" panose="020B0604020202020204" pitchFamily="34" charset="0"/>
                <a:cs typeface="Arial" panose="020B0604020202020204" pitchFamily="34" charset="0"/>
              </a:rPr>
              <a:t>non-closed areas</a:t>
            </a:r>
            <a:r>
              <a:rPr lang="zh-TW" altLang="en-US" dirty="0">
                <a:latin typeface="Arial" panose="020B0604020202020204" pitchFamily="34" charset="0"/>
                <a:cs typeface="Arial" panose="020B0604020202020204" pitchFamily="34" charset="0"/>
              </a:rPr>
              <a:t>, the coloring result has a color bleeding problem. Since the computation power limitation of our training device, we cannot</a:t>
            </a:r>
            <a:r>
              <a:rPr lang="en-US" altLang="zh-TW" dirty="0">
                <a:latin typeface="Arial" panose="020B0604020202020204" pitchFamily="34" charset="0"/>
                <a:cs typeface="Arial" panose="020B0604020202020204" pitchFamily="34" charset="0"/>
              </a:rPr>
              <a:t> </a:t>
            </a:r>
            <a:r>
              <a:rPr lang="zh-TW" altLang="en-US" dirty="0">
                <a:latin typeface="Arial" panose="020B0604020202020204" pitchFamily="34" charset="0"/>
                <a:cs typeface="Arial" panose="020B0604020202020204" pitchFamily="34" charset="0"/>
              </a:rPr>
              <a:t>handle very high-resolution (over 256 × 256) image colorization. </a:t>
            </a:r>
          </a:p>
        </p:txBody>
      </p:sp>
    </p:spTree>
    <p:extLst>
      <p:ext uri="{BB962C8B-B14F-4D97-AF65-F5344CB8AC3E}">
        <p14:creationId xmlns:p14="http://schemas.microsoft.com/office/powerpoint/2010/main" val="233628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BFDAFA9-3CFF-2C97-D802-CF6521692A63}"/>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8C49FE2B-9A87-D5DA-AAAE-312892650942}"/>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1A3ACB02-874B-A44E-2C1F-626B7AC69952}"/>
              </a:ext>
            </a:extLst>
          </p:cNvPr>
          <p:cNvSpPr>
            <a:spLocks noGrp="1"/>
          </p:cNvSpPr>
          <p:nvPr>
            <p:ph type="title"/>
          </p:nvPr>
        </p:nvSpPr>
        <p:spPr>
          <a:xfrm>
            <a:off x="838199" y="365125"/>
            <a:ext cx="9660468" cy="1078085"/>
          </a:xfrm>
          <a:ln>
            <a:noFill/>
          </a:ln>
        </p:spPr>
        <p:txBody>
          <a:bodyPr>
            <a:normAutofit/>
          </a:bodyPr>
          <a:lstStyle/>
          <a:p>
            <a:r>
              <a:rPr lang="en-GB" altLang="zh-TW" sz="3200" dirty="0">
                <a:latin typeface="Arial" panose="020B0604020202020204" pitchFamily="34" charset="0"/>
                <a:cs typeface="Arial" panose="020B0604020202020204" pitchFamily="34" charset="0"/>
              </a:rPr>
              <a:t>Latest Follow-up Work </a:t>
            </a:r>
            <a:endParaRPr lang="zh-TW" altLang="en-US" sz="3200" dirty="0">
              <a:latin typeface="Arial" panose="020B0604020202020204" pitchFamily="34" charset="0"/>
              <a:cs typeface="Arial" panose="020B0604020202020204" pitchFamily="34" charset="0"/>
            </a:endParaRPr>
          </a:p>
        </p:txBody>
      </p:sp>
      <p:graphicFrame>
        <p:nvGraphicFramePr>
          <p:cNvPr id="5" name="表格 1">
            <a:extLst>
              <a:ext uri="{FF2B5EF4-FFF2-40B4-BE49-F238E27FC236}">
                <a16:creationId xmlns:a16="http://schemas.microsoft.com/office/drawing/2014/main" id="{7997A91B-0E90-0897-DF10-D3722AA2AA62}"/>
              </a:ext>
            </a:extLst>
          </p:cNvPr>
          <p:cNvGraphicFramePr>
            <a:graphicFrameLocks noGrp="1"/>
          </p:cNvGraphicFramePr>
          <p:nvPr>
            <p:extLst>
              <p:ext uri="{D42A27DB-BD31-4B8C-83A1-F6EECF244321}">
                <p14:modId xmlns:p14="http://schemas.microsoft.com/office/powerpoint/2010/main" val="1042647164"/>
              </p:ext>
            </p:extLst>
          </p:nvPr>
        </p:nvGraphicFramePr>
        <p:xfrm>
          <a:off x="2365248" y="1385781"/>
          <a:ext cx="7461504" cy="2560320"/>
        </p:xfrm>
        <a:graphic>
          <a:graphicData uri="http://schemas.openxmlformats.org/drawingml/2006/table">
            <a:tbl>
              <a:tblPr firstRow="1" bandRow="1">
                <a:tableStyleId>{5C22544A-7EE6-4342-B048-85BDC9FD1C3A}</a:tableStyleId>
              </a:tblPr>
              <a:tblGrid>
                <a:gridCol w="3730752">
                  <a:extLst>
                    <a:ext uri="{9D8B030D-6E8A-4147-A177-3AD203B41FA5}">
                      <a16:colId xmlns:a16="http://schemas.microsoft.com/office/drawing/2014/main" val="2362714315"/>
                    </a:ext>
                  </a:extLst>
                </a:gridCol>
                <a:gridCol w="3730752">
                  <a:extLst>
                    <a:ext uri="{9D8B030D-6E8A-4147-A177-3AD203B41FA5}">
                      <a16:colId xmlns:a16="http://schemas.microsoft.com/office/drawing/2014/main" val="4095433030"/>
                    </a:ext>
                  </a:extLst>
                </a:gridCol>
              </a:tblGrid>
              <a:tr h="216208">
                <a:tc>
                  <a:txBody>
                    <a:bodyPr/>
                    <a:lstStyle/>
                    <a:p>
                      <a:pPr algn="ctr"/>
                      <a:r>
                        <a:rPr lang="en-US" altLang="zh-TW" dirty="0">
                          <a:latin typeface="Arial" panose="020B0604020202020204" pitchFamily="34" charset="0"/>
                          <a:cs typeface="Arial" panose="020B0604020202020204" pitchFamily="34" charset="0"/>
                        </a:rPr>
                        <a:t>Method</a:t>
                      </a:r>
                      <a:endParaRPr lang="zh-TW" altLang="en-US" dirty="0">
                        <a:latin typeface="Arial" panose="020B0604020202020204" pitchFamily="34" charset="0"/>
                        <a:cs typeface="Arial" panose="020B0604020202020204" pitchFamily="34" charset="0"/>
                      </a:endParaRPr>
                    </a:p>
                  </a:txBody>
                  <a:tcPr/>
                </a:tc>
                <a:tc>
                  <a:txBody>
                    <a:bodyPr/>
                    <a:lstStyle/>
                    <a:p>
                      <a:pPr algn="ctr"/>
                      <a:r>
                        <a:rPr lang="en-US" altLang="zh-TW" dirty="0">
                          <a:latin typeface="Arial" panose="020B0604020202020204" pitchFamily="34" charset="0"/>
                          <a:cs typeface="Arial" panose="020B0604020202020204" pitchFamily="34" charset="0"/>
                        </a:rPr>
                        <a:t>Publication</a:t>
                      </a:r>
                      <a:endParaRPr lang="zh-TW" alt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59794748"/>
                  </a:ext>
                </a:extLst>
              </a:tr>
              <a:tr h="216208">
                <a:tc>
                  <a:txBody>
                    <a:bodyPr/>
                    <a:lstStyle/>
                    <a:p>
                      <a:pPr algn="ctr"/>
                      <a:r>
                        <a:rPr lang="en-US" altLang="zh-TW" dirty="0" err="1">
                          <a:latin typeface="Arial" panose="020B0604020202020204" pitchFamily="34" charset="0"/>
                          <a:cs typeface="Arial" panose="020B0604020202020204" pitchFamily="34" charset="0"/>
                        </a:rPr>
                        <a:t>ToonCrafter</a:t>
                      </a:r>
                      <a:r>
                        <a:rPr lang="en-US" altLang="zh-TW" dirty="0">
                          <a:latin typeface="Arial" panose="020B0604020202020204" pitchFamily="34" charset="0"/>
                          <a:cs typeface="Arial" panose="020B0604020202020204" pitchFamily="34" charset="0"/>
                        </a:rPr>
                        <a:t> [1] </a:t>
                      </a:r>
                      <a:endParaRPr lang="zh-TW" altLang="en-US"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Arial" panose="020B0604020202020204" pitchFamily="34" charset="0"/>
                          <a:cs typeface="Arial" panose="020B0604020202020204" pitchFamily="34" charset="0"/>
                        </a:rPr>
                        <a:t>TOG 2024</a:t>
                      </a:r>
                    </a:p>
                  </a:txBody>
                  <a:tcPr/>
                </a:tc>
                <a:extLst>
                  <a:ext uri="{0D108BD9-81ED-4DB2-BD59-A6C34878D82A}">
                    <a16:rowId xmlns:a16="http://schemas.microsoft.com/office/drawing/2014/main" val="130774307"/>
                  </a:ext>
                </a:extLst>
              </a:tr>
              <a:tr h="216208">
                <a:tc>
                  <a:txBody>
                    <a:bodyPr/>
                    <a:lstStyle/>
                    <a:p>
                      <a:pPr algn="ctr"/>
                      <a:r>
                        <a:rPr lang="en-US" altLang="zh-TW" dirty="0">
                          <a:latin typeface="Arial" panose="020B0604020202020204" pitchFamily="34" charset="0"/>
                          <a:cs typeface="Arial" panose="020B0604020202020204" pitchFamily="34" charset="0"/>
                        </a:rPr>
                        <a:t>LVCD [2] </a:t>
                      </a:r>
                      <a:endParaRPr lang="zh-TW" altLang="en-US"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Arial" panose="020B0604020202020204" pitchFamily="34" charset="0"/>
                          <a:cs typeface="Arial" panose="020B0604020202020204" pitchFamily="34" charset="0"/>
                        </a:rPr>
                        <a:t>TOG 2024</a:t>
                      </a:r>
                    </a:p>
                  </a:txBody>
                  <a:tcPr/>
                </a:tc>
                <a:extLst>
                  <a:ext uri="{0D108BD9-81ED-4DB2-BD59-A6C34878D82A}">
                    <a16:rowId xmlns:a16="http://schemas.microsoft.com/office/drawing/2014/main" val="4199109757"/>
                  </a:ext>
                </a:extLst>
              </a:tr>
              <a:tr h="216208">
                <a:tc>
                  <a:txBody>
                    <a:bodyPr/>
                    <a:lstStyle/>
                    <a:p>
                      <a:pPr algn="ctr"/>
                      <a:r>
                        <a:rPr lang="en-US" altLang="zh-TW" dirty="0" err="1">
                          <a:latin typeface="Arial" panose="020B0604020202020204" pitchFamily="34" charset="0"/>
                          <a:cs typeface="Arial" panose="020B0604020202020204" pitchFamily="34" charset="0"/>
                        </a:rPr>
                        <a:t>AniDoc</a:t>
                      </a:r>
                      <a:r>
                        <a:rPr lang="en-US" altLang="zh-TW" dirty="0">
                          <a:latin typeface="Arial" panose="020B0604020202020204" pitchFamily="34" charset="0"/>
                          <a:cs typeface="Arial" panose="020B0604020202020204" pitchFamily="34" charset="0"/>
                        </a:rPr>
                        <a:t> [3] </a:t>
                      </a:r>
                      <a:endParaRPr lang="zh-TW" altLang="en-US"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Arial" panose="020B0604020202020204" pitchFamily="34" charset="0"/>
                          <a:cs typeface="Arial" panose="020B0604020202020204" pitchFamily="34" charset="0"/>
                        </a:rPr>
                        <a:t>CVPR 2025</a:t>
                      </a:r>
                    </a:p>
                  </a:txBody>
                  <a:tcPr/>
                </a:tc>
                <a:extLst>
                  <a:ext uri="{0D108BD9-81ED-4DB2-BD59-A6C34878D82A}">
                    <a16:rowId xmlns:a16="http://schemas.microsoft.com/office/drawing/2014/main" val="2508190633"/>
                  </a:ext>
                </a:extLst>
              </a:tr>
              <a:tr h="216208">
                <a:tc>
                  <a:txBody>
                    <a:bodyPr/>
                    <a:lstStyle/>
                    <a:p>
                      <a:pPr algn="ctr"/>
                      <a:r>
                        <a:rPr lang="en-US" altLang="zh-TW" dirty="0" err="1">
                          <a:latin typeface="Arial" panose="020B0604020202020204" pitchFamily="34" charset="0"/>
                          <a:cs typeface="Arial" panose="020B0604020202020204" pitchFamily="34" charset="0"/>
                        </a:rPr>
                        <a:t>MangaNinga</a:t>
                      </a:r>
                      <a:r>
                        <a:rPr lang="en-US" altLang="zh-TW" dirty="0">
                          <a:latin typeface="Arial" panose="020B0604020202020204" pitchFamily="34" charset="0"/>
                          <a:cs typeface="Arial" panose="020B0604020202020204" pitchFamily="34" charset="0"/>
                        </a:rPr>
                        <a:t> [4]</a:t>
                      </a:r>
                      <a:endParaRPr lang="zh-TW" altLang="en-US"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Arial" panose="020B0604020202020204" pitchFamily="34" charset="0"/>
                          <a:cs typeface="Arial" panose="020B0604020202020204" pitchFamily="34" charset="0"/>
                        </a:rPr>
                        <a:t>CVPR 2025</a:t>
                      </a:r>
                    </a:p>
                  </a:txBody>
                  <a:tcPr/>
                </a:tc>
                <a:extLst>
                  <a:ext uri="{0D108BD9-81ED-4DB2-BD59-A6C34878D82A}">
                    <a16:rowId xmlns:a16="http://schemas.microsoft.com/office/drawing/2014/main" val="949953024"/>
                  </a:ext>
                </a:extLst>
              </a:tr>
              <a:tr h="216208">
                <a:tc>
                  <a:txBody>
                    <a:bodyPr/>
                    <a:lstStyle/>
                    <a:p>
                      <a:pPr algn="ctr"/>
                      <a:r>
                        <a:rPr lang="en-GB" altLang="zh-TW" i="0" dirty="0" err="1">
                          <a:effectLst/>
                          <a:latin typeface="Arial" panose="020B0604020202020204" pitchFamily="34" charset="0"/>
                          <a:cs typeface="Arial" panose="020B0604020202020204" pitchFamily="34" charset="0"/>
                        </a:rPr>
                        <a:t>ColorizeDiffusion</a:t>
                      </a:r>
                      <a:r>
                        <a:rPr lang="en-GB" altLang="zh-TW" dirty="0">
                          <a:latin typeface="Arial" panose="020B0604020202020204" pitchFamily="34" charset="0"/>
                          <a:cs typeface="Arial" panose="020B0604020202020204" pitchFamily="34" charset="0"/>
                        </a:rPr>
                        <a:t> [5]</a:t>
                      </a:r>
                      <a:endParaRPr lang="zh-TW" altLang="en-US"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TW" dirty="0">
                          <a:latin typeface="Arial" panose="020B0604020202020204" pitchFamily="34" charset="0"/>
                          <a:cs typeface="Arial" panose="020B0604020202020204" pitchFamily="34" charset="0"/>
                        </a:rPr>
                        <a:t>WACV 2025</a:t>
                      </a:r>
                    </a:p>
                  </a:txBody>
                  <a:tcPr/>
                </a:tc>
                <a:extLst>
                  <a:ext uri="{0D108BD9-81ED-4DB2-BD59-A6C34878D82A}">
                    <a16:rowId xmlns:a16="http://schemas.microsoft.com/office/drawing/2014/main" val="3596111365"/>
                  </a:ext>
                </a:extLst>
              </a:tr>
              <a:tr h="216208">
                <a:tc>
                  <a:txBody>
                    <a:bodyPr/>
                    <a:lstStyle/>
                    <a:p>
                      <a:pPr algn="ctr"/>
                      <a:r>
                        <a:rPr lang="en-GB" altLang="zh-TW" i="0" dirty="0">
                          <a:effectLst/>
                          <a:latin typeface="Arial" panose="020B0604020202020204" pitchFamily="34" charset="0"/>
                          <a:cs typeface="Arial" panose="020B0604020202020204" pitchFamily="34" charset="0"/>
                        </a:rPr>
                        <a:t>Cobra [6] </a:t>
                      </a:r>
                      <a:endParaRPr lang="zh-TW" altLang="en-US"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TW" i="0" dirty="0">
                          <a:effectLst/>
                          <a:latin typeface="Arial" panose="020B0604020202020204" pitchFamily="34" charset="0"/>
                          <a:cs typeface="Arial" panose="020B0604020202020204" pitchFamily="34" charset="0"/>
                        </a:rPr>
                        <a:t>SIGGPRAH 2025</a:t>
                      </a:r>
                    </a:p>
                  </a:txBody>
                  <a:tcPr/>
                </a:tc>
                <a:extLst>
                  <a:ext uri="{0D108BD9-81ED-4DB2-BD59-A6C34878D82A}">
                    <a16:rowId xmlns:a16="http://schemas.microsoft.com/office/drawing/2014/main" val="4146084211"/>
                  </a:ext>
                </a:extLst>
              </a:tr>
            </a:tbl>
          </a:graphicData>
        </a:graphic>
      </p:graphicFrame>
      <p:sp>
        <p:nvSpPr>
          <p:cNvPr id="7" name="TextBox 6">
            <a:extLst>
              <a:ext uri="{FF2B5EF4-FFF2-40B4-BE49-F238E27FC236}">
                <a16:creationId xmlns:a16="http://schemas.microsoft.com/office/drawing/2014/main" id="{EE41F57F-A0A4-A5D4-7639-FC78468EDC60}"/>
              </a:ext>
            </a:extLst>
          </p:cNvPr>
          <p:cNvSpPr txBox="1"/>
          <p:nvPr/>
        </p:nvSpPr>
        <p:spPr>
          <a:xfrm>
            <a:off x="0" y="4180344"/>
            <a:ext cx="12192000" cy="2677656"/>
          </a:xfrm>
          <a:prstGeom prst="rect">
            <a:avLst/>
          </a:prstGeom>
          <a:noFill/>
        </p:spPr>
        <p:txBody>
          <a:bodyPr wrap="square">
            <a:spAutoFit/>
          </a:bodyPr>
          <a:lstStyle/>
          <a:p>
            <a:r>
              <a:rPr lang="en-GB" altLang="zh-TW" sz="1400" b="0" i="0" dirty="0">
                <a:solidFill>
                  <a:srgbClr val="222222"/>
                </a:solidFill>
                <a:effectLst/>
                <a:latin typeface="Arial" panose="020B0604020202020204" pitchFamily="34" charset="0"/>
                <a:cs typeface="Arial" panose="020B0604020202020204" pitchFamily="34" charset="0"/>
              </a:rPr>
              <a:t>[1] Xing, J., Liu, H., Xia, M., Zhang, Y., Wang, X., Shan, Y., &amp; Wong, T. T. (2024). </a:t>
            </a:r>
            <a:r>
              <a:rPr lang="en-GB" altLang="zh-TW" sz="1400" b="0" i="0" dirty="0" err="1">
                <a:solidFill>
                  <a:srgbClr val="222222"/>
                </a:solidFill>
                <a:effectLst/>
                <a:latin typeface="Arial" panose="020B0604020202020204" pitchFamily="34" charset="0"/>
                <a:cs typeface="Arial" panose="020B0604020202020204" pitchFamily="34" charset="0"/>
              </a:rPr>
              <a:t>Tooncrafter</a:t>
            </a:r>
            <a:r>
              <a:rPr lang="en-GB" altLang="zh-TW" sz="1400" b="0" i="0" dirty="0">
                <a:solidFill>
                  <a:srgbClr val="222222"/>
                </a:solidFill>
                <a:effectLst/>
                <a:latin typeface="Arial" panose="020B0604020202020204" pitchFamily="34" charset="0"/>
                <a:cs typeface="Arial" panose="020B0604020202020204" pitchFamily="34" charset="0"/>
              </a:rPr>
              <a:t>: Generative cartoon interpolation. </a:t>
            </a:r>
            <a:r>
              <a:rPr lang="en-GB" altLang="zh-TW" sz="1400" b="0" i="1" dirty="0">
                <a:solidFill>
                  <a:srgbClr val="222222"/>
                </a:solidFill>
                <a:effectLst/>
                <a:latin typeface="Arial" panose="020B0604020202020204" pitchFamily="34" charset="0"/>
                <a:cs typeface="Arial" panose="020B0604020202020204" pitchFamily="34" charset="0"/>
              </a:rPr>
              <a:t>ACM Transactions on Graphics (TOG)</a:t>
            </a:r>
            <a:r>
              <a:rPr lang="en-GB" altLang="zh-TW" sz="1400" b="0" i="0" dirty="0">
                <a:solidFill>
                  <a:srgbClr val="222222"/>
                </a:solidFill>
                <a:effectLst/>
                <a:latin typeface="Arial" panose="020B0604020202020204" pitchFamily="34" charset="0"/>
                <a:cs typeface="Arial" panose="020B0604020202020204" pitchFamily="34" charset="0"/>
              </a:rPr>
              <a:t>, </a:t>
            </a:r>
            <a:r>
              <a:rPr lang="en-GB" altLang="zh-TW" sz="1400" b="0" i="1" dirty="0">
                <a:solidFill>
                  <a:srgbClr val="222222"/>
                </a:solidFill>
                <a:effectLst/>
                <a:latin typeface="Arial" panose="020B0604020202020204" pitchFamily="34" charset="0"/>
                <a:cs typeface="Arial" panose="020B0604020202020204" pitchFamily="34" charset="0"/>
              </a:rPr>
              <a:t>43</a:t>
            </a:r>
            <a:r>
              <a:rPr lang="en-GB" altLang="zh-TW" sz="1400" b="0" i="0" dirty="0">
                <a:solidFill>
                  <a:srgbClr val="222222"/>
                </a:solidFill>
                <a:effectLst/>
                <a:latin typeface="Arial" panose="020B0604020202020204" pitchFamily="34" charset="0"/>
                <a:cs typeface="Arial" panose="020B0604020202020204" pitchFamily="34" charset="0"/>
              </a:rPr>
              <a:t>(6), 1-11.</a:t>
            </a:r>
          </a:p>
          <a:p>
            <a:r>
              <a:rPr lang="en-GB" altLang="zh-TW" sz="1400" dirty="0">
                <a:latin typeface="Arial" panose="020B0604020202020204" pitchFamily="34" charset="0"/>
                <a:cs typeface="Arial" panose="020B0604020202020204" pitchFamily="34" charset="0"/>
              </a:rPr>
              <a:t>[2] </a:t>
            </a:r>
            <a:r>
              <a:rPr lang="en-GB" altLang="zh-TW" sz="1400" b="0" i="0" dirty="0">
                <a:solidFill>
                  <a:srgbClr val="222222"/>
                </a:solidFill>
                <a:effectLst/>
                <a:latin typeface="Arial" panose="020B0604020202020204" pitchFamily="34" charset="0"/>
                <a:cs typeface="Arial" panose="020B0604020202020204" pitchFamily="34" charset="0"/>
              </a:rPr>
              <a:t>Huang, Z., Zhang, M., &amp; Liao, J. (2024). </a:t>
            </a:r>
            <a:r>
              <a:rPr lang="en-GB" altLang="zh-TW" sz="1400" b="0" i="0" dirty="0" err="1">
                <a:solidFill>
                  <a:srgbClr val="222222"/>
                </a:solidFill>
                <a:effectLst/>
                <a:latin typeface="Arial" panose="020B0604020202020204" pitchFamily="34" charset="0"/>
                <a:cs typeface="Arial" panose="020B0604020202020204" pitchFamily="34" charset="0"/>
              </a:rPr>
              <a:t>Lvcd</a:t>
            </a:r>
            <a:r>
              <a:rPr lang="en-GB" altLang="zh-TW" sz="1400" b="0" i="0" dirty="0">
                <a:solidFill>
                  <a:srgbClr val="222222"/>
                </a:solidFill>
                <a:effectLst/>
                <a:latin typeface="Arial" panose="020B0604020202020204" pitchFamily="34" charset="0"/>
                <a:cs typeface="Arial" panose="020B0604020202020204" pitchFamily="34" charset="0"/>
              </a:rPr>
              <a:t>: reference-based </a:t>
            </a:r>
            <a:r>
              <a:rPr lang="en-GB" altLang="zh-TW" sz="1400" b="0" i="0" dirty="0" err="1">
                <a:solidFill>
                  <a:srgbClr val="222222"/>
                </a:solidFill>
                <a:effectLst/>
                <a:latin typeface="Arial" panose="020B0604020202020204" pitchFamily="34" charset="0"/>
                <a:cs typeface="Arial" panose="020B0604020202020204" pitchFamily="34" charset="0"/>
              </a:rPr>
              <a:t>lineart</a:t>
            </a:r>
            <a:r>
              <a:rPr lang="en-GB" altLang="zh-TW" sz="1400" b="0" i="0" dirty="0">
                <a:solidFill>
                  <a:srgbClr val="222222"/>
                </a:solidFill>
                <a:effectLst/>
                <a:latin typeface="Arial" panose="020B0604020202020204" pitchFamily="34" charset="0"/>
                <a:cs typeface="Arial" panose="020B0604020202020204" pitchFamily="34" charset="0"/>
              </a:rPr>
              <a:t> video colorization with diffusion models. </a:t>
            </a:r>
            <a:r>
              <a:rPr lang="en-GB" altLang="zh-TW" sz="1400" b="0" i="1" dirty="0">
                <a:solidFill>
                  <a:srgbClr val="222222"/>
                </a:solidFill>
                <a:effectLst/>
                <a:latin typeface="Arial" panose="020B0604020202020204" pitchFamily="34" charset="0"/>
                <a:cs typeface="Arial" panose="020B0604020202020204" pitchFamily="34" charset="0"/>
              </a:rPr>
              <a:t>ACM Transactions on Graphics (TOG)</a:t>
            </a:r>
            <a:r>
              <a:rPr lang="en-GB" altLang="zh-TW" sz="1400" b="0" i="0" dirty="0">
                <a:solidFill>
                  <a:srgbClr val="222222"/>
                </a:solidFill>
                <a:effectLst/>
                <a:latin typeface="Arial" panose="020B0604020202020204" pitchFamily="34" charset="0"/>
                <a:cs typeface="Arial" panose="020B0604020202020204" pitchFamily="34" charset="0"/>
              </a:rPr>
              <a:t>, </a:t>
            </a:r>
            <a:r>
              <a:rPr lang="en-GB" altLang="zh-TW" sz="1400" b="0" i="1" dirty="0">
                <a:solidFill>
                  <a:srgbClr val="222222"/>
                </a:solidFill>
                <a:effectLst/>
                <a:latin typeface="Arial" panose="020B0604020202020204" pitchFamily="34" charset="0"/>
                <a:cs typeface="Arial" panose="020B0604020202020204" pitchFamily="34" charset="0"/>
              </a:rPr>
              <a:t>43</a:t>
            </a:r>
            <a:r>
              <a:rPr lang="en-GB" altLang="zh-TW" sz="1400" b="0" i="0" dirty="0">
                <a:solidFill>
                  <a:srgbClr val="222222"/>
                </a:solidFill>
                <a:effectLst/>
                <a:latin typeface="Arial" panose="020B0604020202020204" pitchFamily="34" charset="0"/>
                <a:cs typeface="Arial" panose="020B0604020202020204" pitchFamily="34" charset="0"/>
              </a:rPr>
              <a:t>(6), 1-11.</a:t>
            </a:r>
          </a:p>
          <a:p>
            <a:r>
              <a:rPr lang="en-GB" altLang="zh-TW" sz="1400" dirty="0">
                <a:solidFill>
                  <a:srgbClr val="222222"/>
                </a:solidFill>
                <a:latin typeface="Arial" panose="020B0604020202020204" pitchFamily="34" charset="0"/>
                <a:cs typeface="Arial" panose="020B0604020202020204" pitchFamily="34" charset="0"/>
              </a:rPr>
              <a:t>[3] </a:t>
            </a:r>
            <a:r>
              <a:rPr lang="en-GB" altLang="zh-TW" sz="1400" b="0" i="0" dirty="0">
                <a:solidFill>
                  <a:srgbClr val="222222"/>
                </a:solidFill>
                <a:effectLst/>
                <a:latin typeface="Arial" panose="020B0604020202020204" pitchFamily="34" charset="0"/>
                <a:cs typeface="Arial" panose="020B0604020202020204" pitchFamily="34" charset="0"/>
              </a:rPr>
              <a:t>Meng, Y., Ouyang, H., Wang, H., Wang, Q., Wang, W., Cheng, K. L., ... &amp; Qu, H. (2024). </a:t>
            </a:r>
            <a:r>
              <a:rPr lang="en-GB" altLang="zh-TW" sz="1400" b="0" i="0" dirty="0" err="1">
                <a:solidFill>
                  <a:srgbClr val="222222"/>
                </a:solidFill>
                <a:effectLst/>
                <a:latin typeface="Arial" panose="020B0604020202020204" pitchFamily="34" charset="0"/>
                <a:cs typeface="Arial" panose="020B0604020202020204" pitchFamily="34" charset="0"/>
              </a:rPr>
              <a:t>Anidoc</a:t>
            </a:r>
            <a:r>
              <a:rPr lang="en-GB" altLang="zh-TW" sz="1400" b="0" i="0" dirty="0">
                <a:solidFill>
                  <a:srgbClr val="222222"/>
                </a:solidFill>
                <a:effectLst/>
                <a:latin typeface="Arial" panose="020B0604020202020204" pitchFamily="34" charset="0"/>
                <a:cs typeface="Arial" panose="020B0604020202020204" pitchFamily="34" charset="0"/>
              </a:rPr>
              <a:t>: Animation creation made easier. </a:t>
            </a:r>
            <a:r>
              <a:rPr lang="en-GB" altLang="zh-TW" sz="1400" b="0" i="1" dirty="0" err="1">
                <a:solidFill>
                  <a:srgbClr val="222222"/>
                </a:solidFill>
                <a:effectLst/>
                <a:latin typeface="Arial" panose="020B0604020202020204" pitchFamily="34" charset="0"/>
                <a:cs typeface="Arial" panose="020B0604020202020204" pitchFamily="34" charset="0"/>
              </a:rPr>
              <a:t>arXiv</a:t>
            </a:r>
            <a:r>
              <a:rPr lang="en-GB" altLang="zh-TW" sz="1400" b="0" i="1" dirty="0">
                <a:solidFill>
                  <a:srgbClr val="222222"/>
                </a:solidFill>
                <a:effectLst/>
                <a:latin typeface="Arial" panose="020B0604020202020204" pitchFamily="34" charset="0"/>
                <a:cs typeface="Arial" panose="020B0604020202020204" pitchFamily="34" charset="0"/>
              </a:rPr>
              <a:t> preprint arXiv:2412.14173</a:t>
            </a:r>
            <a:r>
              <a:rPr lang="en-GB" altLang="zh-TW" sz="1400" b="0" i="0" dirty="0">
                <a:solidFill>
                  <a:srgbClr val="222222"/>
                </a:solidFill>
                <a:effectLst/>
                <a:latin typeface="Arial" panose="020B0604020202020204" pitchFamily="34" charset="0"/>
                <a:cs typeface="Arial" panose="020B0604020202020204" pitchFamily="34" charset="0"/>
              </a:rPr>
              <a:t>.</a:t>
            </a:r>
          </a:p>
          <a:p>
            <a:r>
              <a:rPr lang="en-GB" altLang="zh-TW" sz="1400" dirty="0">
                <a:solidFill>
                  <a:srgbClr val="222222"/>
                </a:solidFill>
                <a:latin typeface="Arial" panose="020B0604020202020204" pitchFamily="34" charset="0"/>
                <a:cs typeface="Arial" panose="020B0604020202020204" pitchFamily="34" charset="0"/>
              </a:rPr>
              <a:t>[4] </a:t>
            </a:r>
            <a:r>
              <a:rPr lang="en-GB" altLang="zh-TW" sz="1400" b="0" i="0" dirty="0">
                <a:solidFill>
                  <a:srgbClr val="222222"/>
                </a:solidFill>
                <a:effectLst/>
                <a:latin typeface="Arial" panose="020B0604020202020204" pitchFamily="34" charset="0"/>
                <a:cs typeface="Arial" panose="020B0604020202020204" pitchFamily="34" charset="0"/>
              </a:rPr>
              <a:t>Liu, Z., Cheng, K. L., Chen, X., Xiao, J., Ouyang, H., Zhu, K., ... &amp; Luo, P. (2025). </a:t>
            </a:r>
            <a:r>
              <a:rPr lang="en-GB" altLang="zh-TW" sz="1400" b="0" i="0" dirty="0" err="1">
                <a:solidFill>
                  <a:srgbClr val="222222"/>
                </a:solidFill>
                <a:effectLst/>
                <a:latin typeface="Arial" panose="020B0604020202020204" pitchFamily="34" charset="0"/>
                <a:cs typeface="Arial" panose="020B0604020202020204" pitchFamily="34" charset="0"/>
              </a:rPr>
              <a:t>MangaNinja</a:t>
            </a:r>
            <a:r>
              <a:rPr lang="en-GB" altLang="zh-TW" sz="1400" b="0" i="0" dirty="0">
                <a:solidFill>
                  <a:srgbClr val="222222"/>
                </a:solidFill>
                <a:effectLst/>
                <a:latin typeface="Arial" panose="020B0604020202020204" pitchFamily="34" charset="0"/>
                <a:cs typeface="Arial" panose="020B0604020202020204" pitchFamily="34" charset="0"/>
              </a:rPr>
              <a:t>: Line Art Colorization with Precise Reference Following. </a:t>
            </a:r>
            <a:r>
              <a:rPr lang="en-GB" altLang="zh-TW" sz="1400" b="0" i="1" dirty="0" err="1">
                <a:solidFill>
                  <a:srgbClr val="222222"/>
                </a:solidFill>
                <a:effectLst/>
                <a:latin typeface="Arial" panose="020B0604020202020204" pitchFamily="34" charset="0"/>
                <a:cs typeface="Arial" panose="020B0604020202020204" pitchFamily="34" charset="0"/>
              </a:rPr>
              <a:t>arXiv</a:t>
            </a:r>
            <a:r>
              <a:rPr lang="en-GB" altLang="zh-TW" sz="1400" b="0" i="1" dirty="0">
                <a:solidFill>
                  <a:srgbClr val="222222"/>
                </a:solidFill>
                <a:effectLst/>
                <a:latin typeface="Arial" panose="020B0604020202020204" pitchFamily="34" charset="0"/>
                <a:cs typeface="Arial" panose="020B0604020202020204" pitchFamily="34" charset="0"/>
              </a:rPr>
              <a:t> preprint arXiv:2501.08332</a:t>
            </a:r>
            <a:r>
              <a:rPr lang="en-GB" altLang="zh-TW" sz="1400" b="0" i="0" dirty="0">
                <a:solidFill>
                  <a:srgbClr val="222222"/>
                </a:solidFill>
                <a:effectLst/>
                <a:latin typeface="Arial" panose="020B0604020202020204" pitchFamily="34" charset="0"/>
                <a:cs typeface="Arial" panose="020B0604020202020204" pitchFamily="34" charset="0"/>
              </a:rPr>
              <a:t>.</a:t>
            </a:r>
          </a:p>
          <a:p>
            <a:r>
              <a:rPr lang="en-GB" altLang="zh-TW" sz="1400" dirty="0">
                <a:solidFill>
                  <a:srgbClr val="222222"/>
                </a:solidFill>
                <a:latin typeface="Arial" panose="020B0604020202020204" pitchFamily="34" charset="0"/>
                <a:cs typeface="Arial" panose="020B0604020202020204" pitchFamily="34" charset="0"/>
              </a:rPr>
              <a:t>[5] </a:t>
            </a:r>
            <a:r>
              <a:rPr lang="en-GB" altLang="zh-TW" sz="1400" b="0" i="0" dirty="0">
                <a:solidFill>
                  <a:srgbClr val="222222"/>
                </a:solidFill>
                <a:effectLst/>
                <a:latin typeface="Arial" panose="020B0604020202020204" pitchFamily="34" charset="0"/>
                <a:cs typeface="Arial" panose="020B0604020202020204" pitchFamily="34" charset="0"/>
              </a:rPr>
              <a:t>Yan, D., Yuan, L., Wu, E., Nishioka, Y., </a:t>
            </a:r>
            <a:r>
              <a:rPr lang="en-GB" altLang="zh-TW" sz="1400" b="0" i="0" dirty="0" err="1">
                <a:solidFill>
                  <a:srgbClr val="222222"/>
                </a:solidFill>
                <a:effectLst/>
                <a:latin typeface="Arial" panose="020B0604020202020204" pitchFamily="34" charset="0"/>
                <a:cs typeface="Arial" panose="020B0604020202020204" pitchFamily="34" charset="0"/>
              </a:rPr>
              <a:t>Fujishiro</a:t>
            </a:r>
            <a:r>
              <a:rPr lang="en-GB" altLang="zh-TW" sz="1400" b="0" i="0" dirty="0">
                <a:solidFill>
                  <a:srgbClr val="222222"/>
                </a:solidFill>
                <a:effectLst/>
                <a:latin typeface="Arial" panose="020B0604020202020204" pitchFamily="34" charset="0"/>
                <a:cs typeface="Arial" panose="020B0604020202020204" pitchFamily="34" charset="0"/>
              </a:rPr>
              <a:t>, I., &amp; Saito, S. (2025, February). </a:t>
            </a:r>
            <a:r>
              <a:rPr lang="en-GB" altLang="zh-TW" sz="1400" b="0" i="0" dirty="0" err="1">
                <a:solidFill>
                  <a:srgbClr val="222222"/>
                </a:solidFill>
                <a:effectLst/>
                <a:latin typeface="Arial" panose="020B0604020202020204" pitchFamily="34" charset="0"/>
                <a:cs typeface="Arial" panose="020B0604020202020204" pitchFamily="34" charset="0"/>
              </a:rPr>
              <a:t>ColorizeDiffusion</a:t>
            </a:r>
            <a:r>
              <a:rPr lang="en-GB" altLang="zh-TW" sz="1400" b="0" i="0" dirty="0">
                <a:solidFill>
                  <a:srgbClr val="222222"/>
                </a:solidFill>
                <a:effectLst/>
                <a:latin typeface="Arial" panose="020B0604020202020204" pitchFamily="34" charset="0"/>
                <a:cs typeface="Arial" panose="020B0604020202020204" pitchFamily="34" charset="0"/>
              </a:rPr>
              <a:t>: Improving Reference-Based Sketch Colorization with Latent Diffusion Model. In </a:t>
            </a:r>
            <a:r>
              <a:rPr lang="en-GB" altLang="zh-TW" sz="1400" b="0" i="1" dirty="0">
                <a:solidFill>
                  <a:srgbClr val="222222"/>
                </a:solidFill>
                <a:effectLst/>
                <a:latin typeface="Arial" panose="020B0604020202020204" pitchFamily="34" charset="0"/>
                <a:cs typeface="Arial" panose="020B0604020202020204" pitchFamily="34" charset="0"/>
              </a:rPr>
              <a:t>2025 IEEE/CVF Winter Conference on Applications of Computer Vision (WACV)</a:t>
            </a:r>
            <a:r>
              <a:rPr lang="en-GB" altLang="zh-TW" sz="1400" b="0" i="0" dirty="0">
                <a:solidFill>
                  <a:srgbClr val="222222"/>
                </a:solidFill>
                <a:effectLst/>
                <a:latin typeface="Arial" panose="020B0604020202020204" pitchFamily="34" charset="0"/>
                <a:cs typeface="Arial" panose="020B0604020202020204" pitchFamily="34" charset="0"/>
              </a:rPr>
              <a:t> (pp. 5092-5102). IEEE.</a:t>
            </a:r>
          </a:p>
          <a:p>
            <a:r>
              <a:rPr lang="en-GB" altLang="zh-TW" sz="1400" b="0" i="0" dirty="0">
                <a:solidFill>
                  <a:srgbClr val="222222"/>
                </a:solidFill>
                <a:effectLst/>
                <a:latin typeface="Arial" panose="020B0604020202020204" pitchFamily="34" charset="0"/>
                <a:cs typeface="Arial" panose="020B0604020202020204" pitchFamily="34" charset="0"/>
              </a:rPr>
              <a:t>[6] Zhuang, J., Li, L., Ju, X., Zhang, Z., Yuan, C., &amp; Shan, Y. (2025). Cobra: Efficient Line Art </a:t>
            </a:r>
            <a:r>
              <a:rPr lang="en-GB" altLang="zh-TW" sz="1400" b="0" i="0" dirty="0" err="1">
                <a:solidFill>
                  <a:srgbClr val="222222"/>
                </a:solidFill>
                <a:effectLst/>
                <a:latin typeface="Arial" panose="020B0604020202020204" pitchFamily="34" charset="0"/>
                <a:cs typeface="Arial" panose="020B0604020202020204" pitchFamily="34" charset="0"/>
              </a:rPr>
              <a:t>COlorization</a:t>
            </a:r>
            <a:r>
              <a:rPr lang="en-GB" altLang="zh-TW" sz="1400" b="0" i="0" dirty="0">
                <a:solidFill>
                  <a:srgbClr val="222222"/>
                </a:solidFill>
                <a:effectLst/>
                <a:latin typeface="Arial" panose="020B0604020202020204" pitchFamily="34" charset="0"/>
                <a:cs typeface="Arial" panose="020B0604020202020204" pitchFamily="34" charset="0"/>
              </a:rPr>
              <a:t> with </a:t>
            </a:r>
            <a:r>
              <a:rPr lang="en-GB" altLang="zh-TW" sz="1400" b="0" i="0" dirty="0" err="1">
                <a:solidFill>
                  <a:srgbClr val="222222"/>
                </a:solidFill>
                <a:effectLst/>
                <a:latin typeface="Arial" panose="020B0604020202020204" pitchFamily="34" charset="0"/>
                <a:cs typeface="Arial" panose="020B0604020202020204" pitchFamily="34" charset="0"/>
              </a:rPr>
              <a:t>BRoAder</a:t>
            </a:r>
            <a:r>
              <a:rPr lang="en-GB" altLang="zh-TW" sz="1400" b="0" i="0" dirty="0">
                <a:solidFill>
                  <a:srgbClr val="222222"/>
                </a:solidFill>
                <a:effectLst/>
                <a:latin typeface="Arial" panose="020B0604020202020204" pitchFamily="34" charset="0"/>
                <a:cs typeface="Arial" panose="020B0604020202020204" pitchFamily="34" charset="0"/>
              </a:rPr>
              <a:t> References. </a:t>
            </a:r>
            <a:r>
              <a:rPr lang="en-GB" altLang="zh-TW" sz="1400" b="0" i="1" dirty="0" err="1">
                <a:solidFill>
                  <a:srgbClr val="222222"/>
                </a:solidFill>
                <a:effectLst/>
                <a:latin typeface="Arial" panose="020B0604020202020204" pitchFamily="34" charset="0"/>
                <a:cs typeface="Arial" panose="020B0604020202020204" pitchFamily="34" charset="0"/>
              </a:rPr>
              <a:t>arXiv</a:t>
            </a:r>
            <a:r>
              <a:rPr lang="en-GB" altLang="zh-TW" sz="1400" b="0" i="1" dirty="0">
                <a:solidFill>
                  <a:srgbClr val="222222"/>
                </a:solidFill>
                <a:effectLst/>
                <a:latin typeface="Arial" panose="020B0604020202020204" pitchFamily="34" charset="0"/>
                <a:cs typeface="Arial" panose="020B0604020202020204" pitchFamily="34" charset="0"/>
              </a:rPr>
              <a:t> preprint arXiv:2504.12240</a:t>
            </a:r>
            <a:r>
              <a:rPr lang="en-GB" altLang="zh-TW" sz="1400" b="0" i="0" dirty="0">
                <a:solidFill>
                  <a:srgbClr val="222222"/>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65210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B66CE2A-243E-FC07-0AE9-62809F9B4B07}"/>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2CFFB0A2-C5AB-38EC-1928-950B932654BC}"/>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B44A7EF5-A89F-46A2-A75C-01661AB88CD3}"/>
              </a:ext>
            </a:extLst>
          </p:cNvPr>
          <p:cNvSpPr>
            <a:spLocks noGrp="1"/>
          </p:cNvSpPr>
          <p:nvPr>
            <p:ph type="title"/>
          </p:nvPr>
        </p:nvSpPr>
        <p:spPr>
          <a:xfrm>
            <a:off x="838199" y="365125"/>
            <a:ext cx="9660468" cy="1078085"/>
          </a:xfrm>
          <a:ln>
            <a:noFill/>
          </a:ln>
        </p:spPr>
        <p:txBody>
          <a:bodyPr>
            <a:normAutofit/>
          </a:bodyPr>
          <a:lstStyle/>
          <a:p>
            <a:r>
              <a:rPr lang="en-US" altLang="zh-CN" sz="3200" dirty="0">
                <a:latin typeface="Arial" panose="020B0604020202020204" pitchFamily="34" charset="0"/>
                <a:cs typeface="Arial" panose="020B0604020202020204" pitchFamily="34" charset="0"/>
              </a:rPr>
              <a:t>Future Work</a:t>
            </a:r>
            <a:endParaRPr lang="zh-TW" alt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D11EED8-C3BD-648B-68B1-9A389813EFBF}"/>
              </a:ext>
            </a:extLst>
          </p:cNvPr>
          <p:cNvSpPr>
            <a:spLocks noGrp="1"/>
          </p:cNvSpPr>
          <p:nvPr>
            <p:ph idx="1"/>
          </p:nvPr>
        </p:nvSpPr>
        <p:spPr>
          <a:xfrm>
            <a:off x="838200" y="1825625"/>
            <a:ext cx="10515600" cy="4351338"/>
          </a:xfrm>
        </p:spPr>
        <p:txBody>
          <a:bodyPr/>
          <a:lstStyle/>
          <a:p>
            <a:r>
              <a:rPr lang="en-US" altLang="zh-TW" dirty="0">
                <a:latin typeface="Arial" panose="020B0604020202020204" pitchFamily="34" charset="0"/>
                <a:cs typeface="Arial" panose="020B0604020202020204" pitchFamily="34" charset="0"/>
              </a:rPr>
              <a:t>from image to video</a:t>
            </a:r>
          </a:p>
          <a:p>
            <a:pPr lvl="1"/>
            <a:r>
              <a:rPr lang="en-US" altLang="zh-TW" dirty="0">
                <a:latin typeface="Arial" panose="020B0604020202020204" pitchFamily="34" charset="0"/>
                <a:cs typeface="Arial" panose="020B0604020202020204" pitchFamily="34" charset="0"/>
              </a:rPr>
              <a:t>line drawing keyframe </a:t>
            </a:r>
            <a:r>
              <a:rPr lang="en-US" altLang="zh-TW" b="1" dirty="0">
                <a:latin typeface="Arial" panose="020B0604020202020204" pitchFamily="34" charset="0"/>
                <a:cs typeface="Arial" panose="020B0604020202020204" pitchFamily="34" charset="0"/>
              </a:rPr>
              <a:t>interpolation</a:t>
            </a:r>
          </a:p>
          <a:p>
            <a:pPr lvl="1"/>
            <a:r>
              <a:rPr lang="en-US" altLang="zh-TW" dirty="0">
                <a:latin typeface="Arial" panose="020B0604020202020204" pitchFamily="34" charset="0"/>
                <a:cs typeface="Arial" panose="020B0604020202020204" pitchFamily="34" charset="0"/>
              </a:rPr>
              <a:t>line drawing </a:t>
            </a:r>
            <a:r>
              <a:rPr lang="en-US" altLang="zh-TW" b="1" dirty="0">
                <a:latin typeface="Arial" panose="020B0604020202020204" pitchFamily="34" charset="0"/>
                <a:cs typeface="Arial" panose="020B0604020202020204" pitchFamily="34" charset="0"/>
              </a:rPr>
              <a:t>video</a:t>
            </a:r>
            <a:r>
              <a:rPr lang="en-US" altLang="zh-TW" dirty="0">
                <a:latin typeface="Arial" panose="020B0604020202020204" pitchFamily="34" charset="0"/>
                <a:cs typeface="Arial" panose="020B0604020202020204" pitchFamily="34" charset="0"/>
              </a:rPr>
              <a:t> colorization </a:t>
            </a:r>
          </a:p>
          <a:p>
            <a:r>
              <a:rPr lang="en-GB" altLang="zh-TW" dirty="0">
                <a:latin typeface="Arial" panose="020B0604020202020204" pitchFamily="34" charset="0"/>
                <a:cs typeface="Arial" panose="020B0604020202020204" pitchFamily="34" charset="0"/>
              </a:rPr>
              <a:t>combined with </a:t>
            </a:r>
            <a:r>
              <a:rPr lang="en-GB" altLang="zh-TW" b="1" dirty="0">
                <a:latin typeface="Arial" panose="020B0604020202020204" pitchFamily="34" charset="0"/>
                <a:cs typeface="Arial" panose="020B0604020202020204" pitchFamily="34" charset="0"/>
              </a:rPr>
              <a:t>VR</a:t>
            </a:r>
            <a:r>
              <a:rPr lang="en-GB" altLang="zh-TW" dirty="0">
                <a:latin typeface="Arial" panose="020B0604020202020204" pitchFamily="34" charset="0"/>
                <a:cs typeface="Arial" panose="020B0604020202020204" pitchFamily="34" charset="0"/>
              </a:rPr>
              <a:t> technology</a:t>
            </a:r>
          </a:p>
          <a:p>
            <a:pPr lvl="1"/>
            <a:r>
              <a:rPr lang="en-GB" altLang="zh-TW" dirty="0">
                <a:latin typeface="Arial" panose="020B0604020202020204" pitchFamily="34" charset="0"/>
                <a:cs typeface="Arial" panose="020B0604020202020204" pitchFamily="34" charset="0"/>
              </a:rPr>
              <a:t>Yu, Y., Xu, C., Yang, S., </a:t>
            </a:r>
            <a:r>
              <a:rPr lang="en-GB" altLang="zh-TW" b="1" dirty="0">
                <a:latin typeface="Arial" panose="020B0604020202020204" pitchFamily="34" charset="0"/>
                <a:cs typeface="Arial" panose="020B0604020202020204" pitchFamily="34" charset="0"/>
              </a:rPr>
              <a:t>Cao, Y., </a:t>
            </a:r>
            <a:r>
              <a:rPr lang="en-GB" altLang="zh-TW" dirty="0">
                <a:latin typeface="Arial" panose="020B0604020202020204" pitchFamily="34" charset="0"/>
                <a:cs typeface="Arial" panose="020B0604020202020204" pitchFamily="34" charset="0"/>
              </a:rPr>
              <a:t>Wang, Y., &amp; Lee, B. G.(2025). </a:t>
            </a:r>
            <a:r>
              <a:rPr lang="en-GB" altLang="zh-TW" dirty="0" err="1">
                <a:latin typeface="Arial" panose="020B0604020202020204" pitchFamily="34" charset="0"/>
                <a:cs typeface="Arial" panose="020B0604020202020204" pitchFamily="34" charset="0"/>
              </a:rPr>
              <a:t>VRtalk</a:t>
            </a:r>
            <a:r>
              <a:rPr lang="en-GB" altLang="zh-TW" dirty="0">
                <a:latin typeface="Arial" panose="020B0604020202020204" pitchFamily="34" charset="0"/>
                <a:cs typeface="Arial" panose="020B0604020202020204" pitchFamily="34" charset="0"/>
              </a:rPr>
              <a:t>: Real­time Interactive Intelligent Anime Avatars in Virtual Reality. In </a:t>
            </a:r>
            <a:r>
              <a:rPr lang="en-GB" altLang="zh-TW" i="1" dirty="0">
                <a:latin typeface="Arial" panose="020B0604020202020204" pitchFamily="34" charset="0"/>
                <a:cs typeface="Arial" panose="020B0604020202020204" pitchFamily="34" charset="0"/>
              </a:rPr>
              <a:t>IEEE International Symposium on Mixed and Augmented Reality (ISMAR) </a:t>
            </a:r>
            <a:r>
              <a:rPr lang="en-GB" altLang="zh-TW" dirty="0">
                <a:latin typeface="Arial" panose="020B0604020202020204" pitchFamily="34" charset="0"/>
                <a:cs typeface="Arial" panose="020B0604020202020204" pitchFamily="34" charset="0"/>
              </a:rPr>
              <a:t>(pp. 1­-10). IEEE. </a:t>
            </a:r>
            <a:r>
              <a:rPr lang="en-GB" altLang="zh-TW" dirty="0">
                <a:solidFill>
                  <a:srgbClr val="FF0000"/>
                </a:solidFill>
                <a:latin typeface="Arial" panose="020B0604020202020204" pitchFamily="34" charset="0"/>
                <a:cs typeface="Arial" panose="020B0604020202020204" pitchFamily="34" charset="0"/>
              </a:rPr>
              <a:t>Newly Accepted</a:t>
            </a:r>
            <a:endParaRPr lang="zh-TW" alt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0394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330E00-3B6D-1592-D1E2-3FE0D30175CD}"/>
              </a:ext>
            </a:extLst>
          </p:cNvPr>
          <p:cNvSpPr txBox="1"/>
          <p:nvPr/>
        </p:nvSpPr>
        <p:spPr>
          <a:xfrm>
            <a:off x="899861" y="2305615"/>
            <a:ext cx="10392277" cy="2246769"/>
          </a:xfrm>
          <a:prstGeom prst="rect">
            <a:avLst/>
          </a:prstGeom>
          <a:noFill/>
        </p:spPr>
        <p:txBody>
          <a:bodyPr wrap="square">
            <a:spAutoFit/>
          </a:bodyPr>
          <a:lstStyle/>
          <a:p>
            <a:r>
              <a:rPr lang="en-US" altLang="zh-TW" sz="2800" b="0" i="0" dirty="0">
                <a:solidFill>
                  <a:srgbClr val="000000"/>
                </a:solidFill>
                <a:effectLst/>
                <a:latin typeface="Arial" panose="020B0604020202020204" pitchFamily="34" charset="0"/>
                <a:cs typeface="Arial" panose="020B0604020202020204" pitchFamily="34" charset="0"/>
              </a:rPr>
              <a:t>The community of colorization research is booming, Welcome interested scholars to join in and promote the advancement of this research together.</a:t>
            </a:r>
          </a:p>
          <a:p>
            <a:endParaRPr lang="en-US" altLang="zh-TW" sz="2800" dirty="0">
              <a:solidFill>
                <a:srgbClr val="000000"/>
              </a:solidFill>
              <a:latin typeface="Arial" panose="020B0604020202020204" pitchFamily="34" charset="0"/>
              <a:cs typeface="Arial" panose="020B0604020202020204" pitchFamily="34" charset="0"/>
            </a:endParaRPr>
          </a:p>
          <a:p>
            <a:r>
              <a:rPr lang="en-US" altLang="zh-TW" sz="2800" dirty="0">
                <a:solidFill>
                  <a:srgbClr val="000000"/>
                </a:solidFill>
                <a:latin typeface="Arial" panose="020B0604020202020204" pitchFamily="34" charset="0"/>
                <a:cs typeface="Arial" panose="020B0604020202020204" pitchFamily="34" charset="0"/>
              </a:rPr>
              <a:t>Thank you so much for your listening!</a:t>
            </a:r>
            <a:endParaRPr lang="zh-TW"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6395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018D0-787F-B76D-ACB9-72C706C118BB}"/>
              </a:ext>
            </a:extLst>
          </p:cNvPr>
          <p:cNvSpPr>
            <a:spLocks noGrp="1"/>
          </p:cNvSpPr>
          <p:nvPr>
            <p:ph type="title"/>
          </p:nvPr>
        </p:nvSpPr>
        <p:spPr/>
        <p:txBody>
          <a:bodyPr/>
          <a:lstStyle/>
          <a:p>
            <a:endParaRPr lang="zh-TW" altLang="en-US"/>
          </a:p>
        </p:txBody>
      </p:sp>
      <p:sp>
        <p:nvSpPr>
          <p:cNvPr id="3" name="Text Placeholder 2">
            <a:extLst>
              <a:ext uri="{FF2B5EF4-FFF2-40B4-BE49-F238E27FC236}">
                <a16:creationId xmlns:a16="http://schemas.microsoft.com/office/drawing/2014/main" id="{4605E455-AACC-5389-E910-FF257B13A9D6}"/>
              </a:ext>
            </a:extLst>
          </p:cNvPr>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584521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A5F0FA71-2FAC-E04E-9C01-49629C51CDA8}"/>
              </a:ext>
            </a:extLst>
          </p:cNvPr>
          <p:cNvSpPr/>
          <p:nvPr/>
        </p:nvSpPr>
        <p:spPr>
          <a:xfrm>
            <a:off x="691055" y="904167"/>
            <a:ext cx="4543097" cy="3048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3" name="內容版面配置區 2">
            <a:extLst>
              <a:ext uri="{FF2B5EF4-FFF2-40B4-BE49-F238E27FC236}">
                <a16:creationId xmlns:a16="http://schemas.microsoft.com/office/drawing/2014/main" id="{BEF0BCE6-6C87-6C47-86DA-7F211904813F}"/>
              </a:ext>
            </a:extLst>
          </p:cNvPr>
          <p:cNvSpPr>
            <a:spLocks noGrp="1"/>
          </p:cNvSpPr>
          <p:nvPr>
            <p:ph sz="half" idx="1"/>
          </p:nvPr>
        </p:nvSpPr>
        <p:spPr>
          <a:xfrm>
            <a:off x="838200" y="1443210"/>
            <a:ext cx="5181600" cy="4733753"/>
          </a:xfrm>
        </p:spPr>
        <p:txBody>
          <a:bodyPr>
            <a:normAutofit/>
          </a:bodyPr>
          <a:lstStyle/>
          <a:p>
            <a:pPr marL="0" indent="0">
              <a:buNone/>
            </a:pPr>
            <a:endParaRPr kumimoji="1" lang="zh-TW" altLang="en-US" sz="2000" dirty="0">
              <a:solidFill>
                <a:srgbClr val="616161"/>
              </a:solidFill>
            </a:endParaRPr>
          </a:p>
        </p:txBody>
      </p:sp>
      <p:sp>
        <p:nvSpPr>
          <p:cNvPr id="4" name="內容版面配置區 3">
            <a:extLst>
              <a:ext uri="{FF2B5EF4-FFF2-40B4-BE49-F238E27FC236}">
                <a16:creationId xmlns:a16="http://schemas.microsoft.com/office/drawing/2014/main" id="{403C7ECF-2007-8547-9A55-64335CD576DF}"/>
              </a:ext>
            </a:extLst>
          </p:cNvPr>
          <p:cNvSpPr>
            <a:spLocks noGrp="1"/>
          </p:cNvSpPr>
          <p:nvPr>
            <p:ph sz="half" idx="2"/>
          </p:nvPr>
        </p:nvSpPr>
        <p:spPr>
          <a:xfrm>
            <a:off x="6172200" y="1443210"/>
            <a:ext cx="5181600" cy="4733753"/>
          </a:xfrm>
        </p:spPr>
        <p:txBody>
          <a:bodyPr>
            <a:normAutofit/>
          </a:bodyPr>
          <a:lstStyle/>
          <a:p>
            <a:pPr marL="0" indent="0">
              <a:buNone/>
            </a:pPr>
            <a:endParaRPr kumimoji="1" lang="zh-TW" altLang="en-US" sz="2000" dirty="0">
              <a:solidFill>
                <a:srgbClr val="616161"/>
              </a:solidFill>
            </a:endParaRPr>
          </a:p>
        </p:txBody>
      </p:sp>
      <p:sp>
        <p:nvSpPr>
          <p:cNvPr id="7" name="標題 1">
            <a:extLst>
              <a:ext uri="{FF2B5EF4-FFF2-40B4-BE49-F238E27FC236}">
                <a16:creationId xmlns:a16="http://schemas.microsoft.com/office/drawing/2014/main" id="{C0D75403-DF15-264C-8496-0CC6BFA6554F}"/>
              </a:ext>
            </a:extLst>
          </p:cNvPr>
          <p:cNvSpPr>
            <a:spLocks noGrp="1"/>
          </p:cNvSpPr>
          <p:nvPr>
            <p:ph type="title"/>
          </p:nvPr>
        </p:nvSpPr>
        <p:spPr>
          <a:xfrm>
            <a:off x="838200" y="365125"/>
            <a:ext cx="10515600" cy="1078085"/>
          </a:xfrm>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CLICK TO ADD TITLE</a:t>
            </a:r>
            <a:endParaRPr kumimoji="1" lang="zh-TW" altLang="en-US" sz="3200" b="1" dirty="0">
              <a:solidFill>
                <a:srgbClr val="6161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6099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74DC98-C6F2-F646-8883-E75B5E365F87}"/>
              </a:ext>
            </a:extLst>
          </p:cNvPr>
          <p:cNvSpPr>
            <a:spLocks noGrp="1"/>
          </p:cNvSpPr>
          <p:nvPr>
            <p:ph type="title"/>
          </p:nvPr>
        </p:nvSpPr>
        <p:spPr>
          <a:xfrm>
            <a:off x="1711264" y="3388846"/>
            <a:ext cx="4899914" cy="600075"/>
          </a:xfrm>
        </p:spPr>
        <p:txBody>
          <a:bodyPr anchor="ctr">
            <a:normAutofit/>
          </a:bodyPr>
          <a:lstStyle/>
          <a:p>
            <a:r>
              <a:rPr kumimoji="1" lang="en" altLang="zh-TW" sz="3200" dirty="0">
                <a:solidFill>
                  <a:srgbClr val="616161"/>
                </a:solidFill>
                <a:latin typeface="Arial" panose="020B0604020202020204" pitchFamily="34" charset="0"/>
                <a:cs typeface="Arial" panose="020B0604020202020204" pitchFamily="34" charset="0"/>
              </a:rPr>
              <a:t>DIVIDER SUBTITLE</a:t>
            </a:r>
            <a:endParaRPr kumimoji="1" lang="zh-TW" altLang="en-US" sz="3200" dirty="0">
              <a:solidFill>
                <a:srgbClr val="616161"/>
              </a:solidFill>
              <a:latin typeface="Arial" panose="020B0604020202020204" pitchFamily="34" charset="0"/>
              <a:cs typeface="Arial" panose="020B0604020202020204" pitchFamily="34" charset="0"/>
            </a:endParaRPr>
          </a:p>
        </p:txBody>
      </p:sp>
      <p:sp>
        <p:nvSpPr>
          <p:cNvPr id="3" name="文字版面配置區 2">
            <a:extLst>
              <a:ext uri="{FF2B5EF4-FFF2-40B4-BE49-F238E27FC236}">
                <a16:creationId xmlns:a16="http://schemas.microsoft.com/office/drawing/2014/main" id="{A0713B42-98FC-0148-96E1-C031D5036F68}"/>
              </a:ext>
            </a:extLst>
          </p:cNvPr>
          <p:cNvSpPr>
            <a:spLocks noGrp="1"/>
          </p:cNvSpPr>
          <p:nvPr>
            <p:ph type="body" idx="1"/>
          </p:nvPr>
        </p:nvSpPr>
        <p:spPr>
          <a:xfrm>
            <a:off x="1711264" y="2821093"/>
            <a:ext cx="4899914" cy="567753"/>
          </a:xfrm>
        </p:spPr>
        <p:txBody>
          <a:bodyPr anchor="ctr">
            <a:noAutofit/>
          </a:bodyPr>
          <a:lstStyle/>
          <a:p>
            <a:r>
              <a:rPr kumimoji="1" lang="en" altLang="zh-TW" sz="4000" b="1" dirty="0">
                <a:solidFill>
                  <a:srgbClr val="616161"/>
                </a:solidFill>
                <a:latin typeface="Arial" panose="020B0604020202020204" pitchFamily="34" charset="0"/>
                <a:cs typeface="Arial" panose="020B0604020202020204" pitchFamily="34" charset="0"/>
              </a:rPr>
              <a:t>DIVIDER TITLE</a:t>
            </a:r>
            <a:endParaRPr kumimoji="1" lang="zh-TW" altLang="en-US" sz="4000" b="1" dirty="0">
              <a:solidFill>
                <a:srgbClr val="6161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274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75AE1966-AEB2-764E-BCC1-70A437D04036}"/>
              </a:ext>
            </a:extLst>
          </p:cNvPr>
          <p:cNvSpPr/>
          <p:nvPr/>
        </p:nvSpPr>
        <p:spPr>
          <a:xfrm>
            <a:off x="691055" y="904167"/>
            <a:ext cx="1747345" cy="304800"/>
          </a:xfrm>
          <a:prstGeom prst="rect">
            <a:avLst/>
          </a:prstGeom>
          <a:solidFill>
            <a:srgbClr val="DD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標題 1">
            <a:extLst>
              <a:ext uri="{FF2B5EF4-FFF2-40B4-BE49-F238E27FC236}">
                <a16:creationId xmlns:a16="http://schemas.microsoft.com/office/drawing/2014/main" id="{0521978C-B84B-F046-9B11-5AB65974E634}"/>
              </a:ext>
            </a:extLst>
          </p:cNvPr>
          <p:cNvSpPr>
            <a:spLocks noGrp="1"/>
          </p:cNvSpPr>
          <p:nvPr>
            <p:ph type="title"/>
          </p:nvPr>
        </p:nvSpPr>
        <p:spPr>
          <a:xfrm>
            <a:off x="838200" y="365125"/>
            <a:ext cx="6167907" cy="1078085"/>
          </a:xfrm>
          <a:ln>
            <a:noFill/>
          </a:ln>
        </p:spPr>
        <p:txBody>
          <a:bodyPr anchor="ctr">
            <a:normAutofit/>
          </a:bodyPr>
          <a:lstStyle/>
          <a:p>
            <a:r>
              <a:rPr lang="en-GB" altLang="zh-TW" dirty="0">
                <a:latin typeface="Arial" panose="020B0604020202020204" pitchFamily="34" charset="0"/>
                <a:cs typeface="Arial" panose="020B0604020202020204" pitchFamily="34" charset="0"/>
              </a:rPr>
              <a:t>Grayscale Image Colorization</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14" name="內容版面配置區 2">
            <a:extLst>
              <a:ext uri="{FF2B5EF4-FFF2-40B4-BE49-F238E27FC236}">
                <a16:creationId xmlns:a16="http://schemas.microsoft.com/office/drawing/2014/main" id="{2BEBDAD9-5922-754C-9C52-5200794FF7F6}"/>
              </a:ext>
            </a:extLst>
          </p:cNvPr>
          <p:cNvSpPr txBox="1">
            <a:spLocks/>
          </p:cNvSpPr>
          <p:nvPr/>
        </p:nvSpPr>
        <p:spPr>
          <a:xfrm>
            <a:off x="838201" y="1443211"/>
            <a:ext cx="4028090" cy="44257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 altLang="zh-TW" sz="2000" b="1" dirty="0">
                <a:latin typeface="Arial" panose="020B0604020202020204" pitchFamily="34" charset="0"/>
                <a:cs typeface="Arial" panose="020B0604020202020204" pitchFamily="34" charset="0"/>
              </a:rPr>
              <a:t>Problem formulation</a:t>
            </a:r>
          </a:p>
          <a:p>
            <a:pPr marL="342900" indent="-342900">
              <a:buFont typeface="Arial" panose="020B0604020202020204" pitchFamily="34" charset="0"/>
              <a:buChar char="•"/>
            </a:pPr>
            <a:r>
              <a:rPr lang="en" altLang="zh-TW" sz="2000" dirty="0">
                <a:latin typeface="Arial" panose="020B0604020202020204" pitchFamily="34" charset="0"/>
                <a:cs typeface="Arial" panose="020B0604020202020204" pitchFamily="34" charset="0"/>
              </a:rPr>
              <a:t>Recovery</a:t>
            </a:r>
          </a:p>
          <a:p>
            <a:pPr marL="342900" indent="-342900">
              <a:buFont typeface="Arial" panose="020B0604020202020204" pitchFamily="34" charset="0"/>
              <a:buChar char="•"/>
            </a:pPr>
            <a:r>
              <a:rPr lang="en" altLang="zh-TW" sz="2000" dirty="0">
                <a:latin typeface="Arial" panose="020B0604020202020204" pitchFamily="34" charset="0"/>
                <a:cs typeface="Arial" panose="020B0604020202020204" pitchFamily="34" charset="0"/>
              </a:rPr>
              <a:t>Prediction</a:t>
            </a:r>
          </a:p>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Regression</a:t>
            </a:r>
          </a:p>
          <a:p>
            <a:pPr marL="342900" indent="-342900">
              <a:buFont typeface="Arial" panose="020B0604020202020204" pitchFamily="34" charset="0"/>
              <a:buChar char="•"/>
            </a:pPr>
            <a:r>
              <a:rPr lang="en-US" altLang="zh-TW" sz="2000" dirty="0">
                <a:latin typeface="Arial" panose="020B0604020202020204" pitchFamily="34" charset="0"/>
                <a:cs typeface="Arial" panose="020B0604020202020204" pitchFamily="34" charset="0"/>
              </a:rPr>
              <a:t>Classification</a:t>
            </a:r>
          </a:p>
          <a:p>
            <a:pPr marL="342900" indent="-342900">
              <a:buFont typeface="Arial" panose="020B0604020202020204" pitchFamily="34" charset="0"/>
              <a:buChar char="•"/>
            </a:pPr>
            <a:r>
              <a:rPr lang="en-US" altLang="zh-TW" sz="2000" dirty="0">
                <a:solidFill>
                  <a:srgbClr val="FF0000"/>
                </a:solidFill>
                <a:latin typeface="Arial" panose="020B0604020202020204" pitchFamily="34" charset="0"/>
                <a:cs typeface="Arial" panose="020B0604020202020204" pitchFamily="34" charset="0"/>
              </a:rPr>
              <a:t>Generation</a:t>
            </a:r>
            <a:endParaRPr lang="en" altLang="zh-TW" sz="2000" dirty="0">
              <a:solidFill>
                <a:srgbClr val="FF0000"/>
              </a:solidFill>
              <a:latin typeface="Arial" panose="020B0604020202020204" pitchFamily="34" charset="0"/>
              <a:cs typeface="Arial" panose="020B0604020202020204" pitchFamily="34" charset="0"/>
            </a:endParaRPr>
          </a:p>
        </p:txBody>
      </p:sp>
      <p:pic>
        <p:nvPicPr>
          <p:cNvPr id="2" name="Picture 2" descr="How to Breathe New Life into Old Images with Photo Colorization">
            <a:extLst>
              <a:ext uri="{FF2B5EF4-FFF2-40B4-BE49-F238E27FC236}">
                <a16:creationId xmlns:a16="http://schemas.microsoft.com/office/drawing/2014/main" id="{1B7F9659-CD23-BBB7-F96E-25AA9DDD71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03" t="9047" r="56902" b="20027"/>
          <a:stretch>
            <a:fillRect/>
          </a:stretch>
        </p:blipFill>
        <p:spPr bwMode="auto">
          <a:xfrm>
            <a:off x="6096000" y="1655064"/>
            <a:ext cx="2660904" cy="3813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w to Breathe New Life into Old Images with Photo Colorization">
            <a:extLst>
              <a:ext uri="{FF2B5EF4-FFF2-40B4-BE49-F238E27FC236}">
                <a16:creationId xmlns:a16="http://schemas.microsoft.com/office/drawing/2014/main" id="{53EA939B-5F01-11AD-506E-048D07ED3174}"/>
              </a:ext>
            </a:extLst>
          </p:cNvPr>
          <p:cNvPicPr>
            <a:picLocks noChangeArrowheads="1"/>
          </p:cNvPicPr>
          <p:nvPr/>
        </p:nvPicPr>
        <p:blipFill rotWithShape="1">
          <a:blip r:embed="rId4">
            <a:extLst>
              <a:ext uri="{28A0092B-C50C-407E-A947-70E740481C1C}">
                <a14:useLocalDpi xmlns:a14="http://schemas.microsoft.com/office/drawing/2010/main" val="0"/>
              </a:ext>
            </a:extLst>
          </a:blip>
          <a:srcRect l="55675" t="8165" r="7392" b="17507"/>
          <a:stretch>
            <a:fillRect/>
          </a:stretch>
        </p:blipFill>
        <p:spPr bwMode="auto">
          <a:xfrm>
            <a:off x="9293351" y="1655064"/>
            <a:ext cx="2660400" cy="381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37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1000"/>
                                        <p:tgtEl>
                                          <p:spTgt spid="14">
                                            <p:txEl>
                                              <p:pRg st="3" end="3"/>
                                            </p:txEl>
                                          </p:spTgt>
                                        </p:tgtEl>
                                      </p:cBhvr>
                                    </p:animEffect>
                                    <p:anim calcmode="lin" valueType="num">
                                      <p:cBhvr>
                                        <p:cTn id="2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fade">
                                      <p:cBhvr>
                                        <p:cTn id="35" dur="1000"/>
                                        <p:tgtEl>
                                          <p:spTgt spid="14">
                                            <p:txEl>
                                              <p:pRg st="4" end="4"/>
                                            </p:txEl>
                                          </p:spTgt>
                                        </p:tgtEl>
                                      </p:cBhvr>
                                    </p:animEffect>
                                    <p:anim calcmode="lin" valueType="num">
                                      <p:cBhvr>
                                        <p:cTn id="36"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xEl>
                                              <p:pRg st="5" end="5"/>
                                            </p:txEl>
                                          </p:spTgt>
                                        </p:tgtEl>
                                        <p:attrNameLst>
                                          <p:attrName>style.visibility</p:attrName>
                                        </p:attrNameLst>
                                      </p:cBhvr>
                                      <p:to>
                                        <p:strVal val="visible"/>
                                      </p:to>
                                    </p:set>
                                    <p:animEffect transition="in" filter="fade">
                                      <p:cBhvr>
                                        <p:cTn id="42" dur="1000"/>
                                        <p:tgtEl>
                                          <p:spTgt spid="14">
                                            <p:txEl>
                                              <p:pRg st="5" end="5"/>
                                            </p:txEl>
                                          </p:spTgt>
                                        </p:tgtEl>
                                      </p:cBhvr>
                                    </p:animEffect>
                                    <p:anim calcmode="lin" valueType="num">
                                      <p:cBhvr>
                                        <p:cTn id="43"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FC2960C-0BF6-ACEA-4374-49E8A7253569}"/>
            </a:ext>
          </a:extLst>
        </p:cNvPr>
        <p:cNvGrpSpPr/>
        <p:nvPr/>
      </p:nvGrpSpPr>
      <p:grpSpPr>
        <a:xfrm>
          <a:off x="0" y="0"/>
          <a:ext cx="0" cy="0"/>
          <a:chOff x="0" y="0"/>
          <a:chExt cx="0" cy="0"/>
        </a:xfrm>
      </p:grpSpPr>
      <p:sp>
        <p:nvSpPr>
          <p:cNvPr id="15" name="矩形 14">
            <a:extLst>
              <a:ext uri="{FF2B5EF4-FFF2-40B4-BE49-F238E27FC236}">
                <a16:creationId xmlns:a16="http://schemas.microsoft.com/office/drawing/2014/main" id="{83131BDB-6792-C510-705A-45EC0A415FDC}"/>
              </a:ext>
            </a:extLst>
          </p:cNvPr>
          <p:cNvSpPr/>
          <p:nvPr/>
        </p:nvSpPr>
        <p:spPr>
          <a:xfrm>
            <a:off x="691055" y="904167"/>
            <a:ext cx="1747345" cy="304800"/>
          </a:xfrm>
          <a:prstGeom prst="rect">
            <a:avLst/>
          </a:prstGeom>
          <a:solidFill>
            <a:srgbClr val="DD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標題 1">
            <a:extLst>
              <a:ext uri="{FF2B5EF4-FFF2-40B4-BE49-F238E27FC236}">
                <a16:creationId xmlns:a16="http://schemas.microsoft.com/office/drawing/2014/main" id="{8C39E091-553A-04DC-7935-B464A5DC6305}"/>
              </a:ext>
            </a:extLst>
          </p:cNvPr>
          <p:cNvSpPr>
            <a:spLocks noGrp="1"/>
          </p:cNvSpPr>
          <p:nvPr>
            <p:ph type="title"/>
          </p:nvPr>
        </p:nvSpPr>
        <p:spPr>
          <a:xfrm>
            <a:off x="838200" y="365125"/>
            <a:ext cx="8799576" cy="1078085"/>
          </a:xfrm>
          <a:ln>
            <a:noFill/>
          </a:ln>
        </p:spPr>
        <p:txBody>
          <a:bodyPr anchor="ctr">
            <a:normAutofit/>
          </a:bodyPr>
          <a:lstStyle/>
          <a:p>
            <a:r>
              <a:rPr lang="en-GB" altLang="zh-TW" b="1" dirty="0">
                <a:latin typeface="Arial" panose="020B0604020202020204" pitchFamily="34" charset="0"/>
                <a:cs typeface="Arial" panose="020B0604020202020204" pitchFamily="34" charset="0"/>
              </a:rPr>
              <a:t>Non-photorealistic</a:t>
            </a:r>
            <a:r>
              <a:rPr lang="en-GB" altLang="zh-TW" dirty="0">
                <a:latin typeface="Arial" panose="020B0604020202020204" pitchFamily="34" charset="0"/>
                <a:cs typeface="Arial" panose="020B0604020202020204" pitchFamily="34" charset="0"/>
              </a:rPr>
              <a:t> Line Drawing Colorization</a:t>
            </a:r>
            <a:endParaRPr lang="zh-TW" altLang="en-US" dirty="0">
              <a:latin typeface="Arial" panose="020B0604020202020204" pitchFamily="34" charset="0"/>
              <a:cs typeface="Arial" panose="020B0604020202020204" pitchFamily="34" charset="0"/>
            </a:endParaRPr>
          </a:p>
        </p:txBody>
      </p:sp>
      <p:sp>
        <p:nvSpPr>
          <p:cNvPr id="14" name="內容版面配置區 2">
            <a:extLst>
              <a:ext uri="{FF2B5EF4-FFF2-40B4-BE49-F238E27FC236}">
                <a16:creationId xmlns:a16="http://schemas.microsoft.com/office/drawing/2014/main" id="{EBA4D8DA-0F23-A05D-C786-37FEAFD81341}"/>
              </a:ext>
            </a:extLst>
          </p:cNvPr>
          <p:cNvSpPr txBox="1">
            <a:spLocks/>
          </p:cNvSpPr>
          <p:nvPr/>
        </p:nvSpPr>
        <p:spPr>
          <a:xfrm>
            <a:off x="838201" y="1443211"/>
            <a:ext cx="4028090" cy="44257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 altLang="zh-TW" sz="2000" b="1" dirty="0">
                <a:latin typeface="Arial" panose="020B0604020202020204" pitchFamily="34" charset="0"/>
                <a:cs typeface="Arial" panose="020B0604020202020204" pitchFamily="34" charset="0"/>
              </a:rPr>
              <a:t>Challenges</a:t>
            </a:r>
          </a:p>
          <a:p>
            <a:pPr marL="342900" indent="-342900">
              <a:buFont typeface="Arial" panose="020B0604020202020204" pitchFamily="34" charset="0"/>
              <a:buChar char="•"/>
            </a:pPr>
            <a:r>
              <a:rPr lang="en" altLang="zh-TW" sz="2000" dirty="0">
                <a:latin typeface="Arial" panose="020B0604020202020204" pitchFamily="34" charset="0"/>
                <a:cs typeface="Arial" panose="020B0604020202020204" pitchFamily="34" charset="0"/>
              </a:rPr>
              <a:t>Sparse line structure</a:t>
            </a:r>
          </a:p>
          <a:p>
            <a:pPr marL="342900" indent="-342900">
              <a:buFont typeface="Arial" panose="020B0604020202020204" pitchFamily="34" charset="0"/>
              <a:buChar char="•"/>
            </a:pPr>
            <a:r>
              <a:rPr lang="en" altLang="zh-TW" sz="2000" dirty="0">
                <a:latin typeface="Arial" panose="020B0604020202020204" pitchFamily="34" charset="0"/>
                <a:cs typeface="Arial" panose="020B0604020202020204" pitchFamily="34" charset="0"/>
              </a:rPr>
              <a:t>No luminance information</a:t>
            </a:r>
          </a:p>
          <a:p>
            <a:pPr marL="342900" indent="-342900">
              <a:buFont typeface="Arial" panose="020B0604020202020204" pitchFamily="34" charset="0"/>
              <a:buChar char="•"/>
            </a:pPr>
            <a:r>
              <a:rPr lang="en" altLang="zh-TW" sz="2000" dirty="0">
                <a:latin typeface="Arial" panose="020B0604020202020204" pitchFamily="34" charset="0"/>
                <a:cs typeface="Arial" panose="020B0604020202020204" pitchFamily="34" charset="0"/>
              </a:rPr>
              <a:t>High-quality data (copyright, number, etc.)</a:t>
            </a:r>
          </a:p>
          <a:p>
            <a:pPr marL="342900" indent="-342900">
              <a:buFont typeface="Arial" panose="020B0604020202020204" pitchFamily="34" charset="0"/>
              <a:buChar char="•"/>
            </a:pPr>
            <a:endParaRPr lang="en" altLang="zh-TW" sz="2000" dirty="0">
              <a:solidFill>
                <a:srgbClr val="616161"/>
              </a:solidFill>
              <a:latin typeface="Arial" panose="020B0604020202020204" pitchFamily="34" charset="0"/>
              <a:cs typeface="Arial" panose="020B0604020202020204" pitchFamily="34" charset="0"/>
            </a:endParaRPr>
          </a:p>
          <a:p>
            <a:endParaRPr lang="en" altLang="zh-TW" sz="2000" dirty="0">
              <a:solidFill>
                <a:srgbClr val="616161"/>
              </a:solidFill>
              <a:latin typeface="Arial" panose="020B0604020202020204" pitchFamily="34" charset="0"/>
              <a:cs typeface="Arial" panose="020B0604020202020204" pitchFamily="34" charset="0"/>
            </a:endParaRPr>
          </a:p>
        </p:txBody>
      </p:sp>
      <p:pic>
        <p:nvPicPr>
          <p:cNvPr id="3" name="Picture 2" descr="Line Art Anime Kotawaru的插畫 medibangpaint 女孩 寫生 線畫 動漫 kawaii animegirl base">
            <a:extLst>
              <a:ext uri="{FF2B5EF4-FFF2-40B4-BE49-F238E27FC236}">
                <a16:creationId xmlns:a16="http://schemas.microsoft.com/office/drawing/2014/main" id="{4A4BCCAA-FA7D-05D1-5B7E-09423BDA9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504" y="1655061"/>
            <a:ext cx="2870009" cy="35875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lustrasi  Kotawaru的插畫 medibangpaint 女孩 插畫 可愛 kawaii animegirl">
            <a:extLst>
              <a:ext uri="{FF2B5EF4-FFF2-40B4-BE49-F238E27FC236}">
                <a16:creationId xmlns:a16="http://schemas.microsoft.com/office/drawing/2014/main" id="{DC84A058-6CFA-A79D-CC98-90091C9FD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3855" y="1655064"/>
            <a:ext cx="2870007" cy="3587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44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1000"/>
                                        <p:tgtEl>
                                          <p:spTgt spid="14">
                                            <p:txEl>
                                              <p:pRg st="3" end="3"/>
                                            </p:txEl>
                                          </p:spTgt>
                                        </p:tgtEl>
                                      </p:cBhvr>
                                    </p:animEffect>
                                    <p:anim calcmode="lin" valueType="num">
                                      <p:cBhvr>
                                        <p:cTn id="2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F9907BA-215C-FE64-6EE2-2BD3D63D9979}"/>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FBC5EF62-D5FE-B8C4-A392-90CEC5907FDA}"/>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A7C2D854-18D1-A8B7-C533-47CA080D0E20}"/>
              </a:ext>
            </a:extLst>
          </p:cNvPr>
          <p:cNvSpPr>
            <a:spLocks noGrp="1"/>
          </p:cNvSpPr>
          <p:nvPr>
            <p:ph type="title"/>
          </p:nvPr>
        </p:nvSpPr>
        <p:spPr>
          <a:xfrm>
            <a:off x="838200" y="365125"/>
            <a:ext cx="8077200" cy="1078085"/>
          </a:xfrm>
          <a:ln>
            <a:noFill/>
          </a:ln>
        </p:spPr>
        <p:txBody>
          <a:bodyPr>
            <a:normAutofit/>
          </a:bodyPr>
          <a:lstStyle/>
          <a:p>
            <a:r>
              <a:rPr lang="en-US" altLang="zh-TW" sz="3200" dirty="0">
                <a:solidFill>
                  <a:srgbClr val="222222"/>
                </a:solidFill>
                <a:latin typeface="Arial" panose="020B0604020202020204" pitchFamily="34" charset="0"/>
                <a:cs typeface="Arial" panose="020B0604020202020204" pitchFamily="34" charset="0"/>
              </a:rPr>
              <a:t>Computer-aided Colorization Technology</a:t>
            </a:r>
            <a:endParaRPr kumimoji="1" lang="zh-TW" altLang="en-US" sz="3200" b="1" dirty="0">
              <a:solidFill>
                <a:srgbClr val="616161"/>
              </a:solidFill>
              <a:latin typeface="Arial" panose="020B0604020202020204" pitchFamily="34" charset="0"/>
              <a:cs typeface="Arial" panose="020B0604020202020204" pitchFamily="34" charset="0"/>
            </a:endParaRPr>
          </a:p>
        </p:txBody>
      </p:sp>
      <p:pic>
        <p:nvPicPr>
          <p:cNvPr id="5" name="圖片 2">
            <a:extLst>
              <a:ext uri="{FF2B5EF4-FFF2-40B4-BE49-F238E27FC236}">
                <a16:creationId xmlns:a16="http://schemas.microsoft.com/office/drawing/2014/main" id="{57808E03-6761-A583-F227-4C3F904FF27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38200" y="2350749"/>
            <a:ext cx="10515600" cy="317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1CD3A1B-6B12-8CB3-CE95-7C3151F4087E}"/>
              </a:ext>
            </a:extLst>
          </p:cNvPr>
          <p:cNvSpPr txBox="1"/>
          <p:nvPr/>
        </p:nvSpPr>
        <p:spPr>
          <a:xfrm>
            <a:off x="0" y="6211669"/>
            <a:ext cx="12190476" cy="646331"/>
          </a:xfrm>
          <a:prstGeom prst="rect">
            <a:avLst/>
          </a:prstGeom>
          <a:noFill/>
        </p:spPr>
        <p:txBody>
          <a:bodyPr wrap="square">
            <a:spAutoFit/>
          </a:bodyPr>
          <a:lstStyle/>
          <a:p>
            <a:r>
              <a:rPr lang="en-US" altLang="zh-TW" b="0" i="0" dirty="0">
                <a:solidFill>
                  <a:srgbClr val="222222"/>
                </a:solidFill>
                <a:effectLst/>
                <a:latin typeface="Arial" panose="020B0604020202020204" pitchFamily="34" charset="0"/>
                <a:cs typeface="Arial" panose="020B0604020202020204" pitchFamily="34" charset="0"/>
              </a:rPr>
              <a:t>Cao, Y., Duan, X., Meng, X., Mok, P. Y., Li, P., &amp; Lee, T. Y. (2025). Computer-aided Colorization State-of-the-science: A Survey. </a:t>
            </a:r>
            <a:r>
              <a:rPr lang="en-US" altLang="zh-TW" b="0" i="1" dirty="0">
                <a:solidFill>
                  <a:srgbClr val="222222"/>
                </a:solidFill>
                <a:effectLst/>
                <a:latin typeface="Arial" panose="020B0604020202020204" pitchFamily="34" charset="0"/>
                <a:cs typeface="Arial" panose="020B0604020202020204" pitchFamily="34" charset="0"/>
              </a:rPr>
              <a:t>IEEE Transactions on Visualization and Computer Graphics</a:t>
            </a:r>
            <a:r>
              <a:rPr lang="en-US" altLang="zh-TW" b="0" i="0" dirty="0">
                <a:solidFill>
                  <a:srgbClr val="222222"/>
                </a:solidFill>
                <a:effectLst/>
                <a:latin typeface="Arial" panose="020B0604020202020204" pitchFamily="34" charset="0"/>
                <a:cs typeface="Arial" panose="020B0604020202020204" pitchFamily="34" charset="0"/>
              </a:rPr>
              <a:t>.</a:t>
            </a:r>
            <a:endParaRPr lang="zh-TW" altLang="en-US" dirty="0">
              <a:latin typeface="Arial" panose="020B0604020202020204" pitchFamily="34" charset="0"/>
              <a:cs typeface="Arial" panose="020B0604020202020204" pitchFamily="34" charset="0"/>
            </a:endParaRPr>
          </a:p>
        </p:txBody>
      </p:sp>
      <p:sp>
        <p:nvSpPr>
          <p:cNvPr id="7" name="文字方塊 1">
            <a:extLst>
              <a:ext uri="{FF2B5EF4-FFF2-40B4-BE49-F238E27FC236}">
                <a16:creationId xmlns:a16="http://schemas.microsoft.com/office/drawing/2014/main" id="{9FBB65EE-9B86-8D43-B33F-E1A6F071E61A}"/>
              </a:ext>
            </a:extLst>
          </p:cNvPr>
          <p:cNvSpPr txBox="1"/>
          <p:nvPr/>
        </p:nvSpPr>
        <p:spPr>
          <a:xfrm>
            <a:off x="691055" y="1579803"/>
            <a:ext cx="10712100" cy="400110"/>
          </a:xfrm>
          <a:prstGeom prst="rect">
            <a:avLst/>
          </a:prstGeom>
          <a:noFill/>
        </p:spPr>
        <p:txBody>
          <a:bodyPr wrap="none" rtlCol="0">
            <a:spAutoFit/>
          </a:bodyPr>
          <a:lstStyle/>
          <a:p>
            <a:r>
              <a:rPr kumimoji="1" lang="en" altLang="zh-TW" sz="2000" dirty="0">
                <a:latin typeface="Arial" panose="020B0604020202020204" pitchFamily="34" charset="0"/>
                <a:cs typeface="Arial" panose="020B0604020202020204" pitchFamily="34" charset="0"/>
              </a:rPr>
              <a:t>You are welcome to refer to our paper to know more details about the colorization technology.</a:t>
            </a:r>
            <a:endParaRPr kumimoji="1" lang="zh-TW"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0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A75BAEA-7DB9-847D-6770-D4A447EE1DAF}"/>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281186A4-7792-0526-ADDB-4884BF324C8D}"/>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FB7733A2-1248-A194-606B-59896FC9B23C}"/>
              </a:ext>
            </a:extLst>
          </p:cNvPr>
          <p:cNvSpPr>
            <a:spLocks noGrp="1"/>
          </p:cNvSpPr>
          <p:nvPr>
            <p:ph type="title"/>
          </p:nvPr>
        </p:nvSpPr>
        <p:spPr>
          <a:xfrm>
            <a:off x="838199" y="365125"/>
            <a:ext cx="9660468" cy="1078085"/>
          </a:xfrm>
          <a:ln>
            <a:noFill/>
          </a:ln>
        </p:spPr>
        <p:txBody>
          <a:bodyPr>
            <a:normAutofit/>
          </a:bodyPr>
          <a:lstStyle/>
          <a:p>
            <a:r>
              <a:rPr lang="en-US" altLang="zh-TW" sz="3200" dirty="0">
                <a:latin typeface="Arial" panose="020B0604020202020204" pitchFamily="34" charset="0"/>
                <a:cs typeface="Arial" panose="020B0604020202020204" pitchFamily="34" charset="0"/>
              </a:rPr>
              <a:t>The Key Stage of Anime Character Drawing Process</a:t>
            </a:r>
            <a:endParaRPr lang="zh-TW" altLang="en-US" sz="3200" dirty="0">
              <a:latin typeface="Arial" panose="020B0604020202020204" pitchFamily="34" charset="0"/>
              <a:cs typeface="Arial" panose="020B0604020202020204" pitchFamily="34" charset="0"/>
            </a:endParaRPr>
          </a:p>
        </p:txBody>
      </p:sp>
      <p:pic>
        <p:nvPicPr>
          <p:cNvPr id="8" name="圖片 3">
            <a:extLst>
              <a:ext uri="{FF2B5EF4-FFF2-40B4-BE49-F238E27FC236}">
                <a16:creationId xmlns:a16="http://schemas.microsoft.com/office/drawing/2014/main" id="{550922FF-DEAF-DC84-4B67-126C0B6E1A1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38200" y="1742693"/>
            <a:ext cx="10515600" cy="3089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1">
            <a:extLst>
              <a:ext uri="{FF2B5EF4-FFF2-40B4-BE49-F238E27FC236}">
                <a16:creationId xmlns:a16="http://schemas.microsoft.com/office/drawing/2014/main" id="{761BC6E5-B6E4-57B3-85D1-7A62A1F38E62}"/>
              </a:ext>
            </a:extLst>
          </p:cNvPr>
          <p:cNvSpPr txBox="1"/>
          <p:nvPr/>
        </p:nvSpPr>
        <p:spPr>
          <a:xfrm>
            <a:off x="1043762" y="4326296"/>
            <a:ext cx="1961709" cy="338554"/>
          </a:xfrm>
          <a:prstGeom prst="rect">
            <a:avLst/>
          </a:prstGeom>
          <a:solidFill>
            <a:schemeClr val="bg1"/>
          </a:solidFill>
        </p:spPr>
        <p:txBody>
          <a:bodyPr wrap="square">
            <a:spAutoFit/>
          </a:bodyPr>
          <a:lstStyle/>
          <a:p>
            <a:pPr>
              <a:defRPr/>
            </a:pPr>
            <a:r>
              <a:rPr lang="zh-TW" altLang="en-US" sz="1600" dirty="0">
                <a:latin typeface="Arial" panose="020B0604020202020204" pitchFamily="34" charset="0"/>
                <a:cs typeface="Arial" panose="020B0604020202020204" pitchFamily="34" charset="0"/>
              </a:rPr>
              <a:t>    </a:t>
            </a:r>
            <a:r>
              <a:rPr lang="en-HK" sz="1600" dirty="0">
                <a:latin typeface="Arial" panose="020B0604020202020204" pitchFamily="34" charset="0"/>
                <a:cs typeface="Arial" panose="020B0604020202020204" pitchFamily="34" charset="0"/>
              </a:rPr>
              <a:t>rough sketch</a:t>
            </a:r>
          </a:p>
        </p:txBody>
      </p:sp>
      <p:sp>
        <p:nvSpPr>
          <p:cNvPr id="10" name="文字方塊 1">
            <a:extLst>
              <a:ext uri="{FF2B5EF4-FFF2-40B4-BE49-F238E27FC236}">
                <a16:creationId xmlns:a16="http://schemas.microsoft.com/office/drawing/2014/main" id="{F1211B0C-83ED-0871-EEB6-F0507C7D5124}"/>
              </a:ext>
            </a:extLst>
          </p:cNvPr>
          <p:cNvSpPr txBox="1"/>
          <p:nvPr/>
        </p:nvSpPr>
        <p:spPr>
          <a:xfrm>
            <a:off x="3048000" y="4326296"/>
            <a:ext cx="1961709" cy="338554"/>
          </a:xfrm>
          <a:prstGeom prst="rect">
            <a:avLst/>
          </a:prstGeom>
          <a:solidFill>
            <a:schemeClr val="bg1"/>
          </a:solidFill>
        </p:spPr>
        <p:txBody>
          <a:bodyPr wrap="square">
            <a:spAutoFit/>
          </a:bodyPr>
          <a:lstStyle/>
          <a:p>
            <a:pPr>
              <a:defRPr/>
            </a:pPr>
            <a:r>
              <a:rPr lang="zh-TW" altLang="en-US" sz="1600" dirty="0">
                <a:latin typeface="Arial" panose="020B0604020202020204" pitchFamily="34" charset="0"/>
                <a:cs typeface="Arial" panose="020B0604020202020204" pitchFamily="34" charset="0"/>
              </a:rPr>
              <a:t>    </a:t>
            </a:r>
            <a:r>
              <a:rPr lang="en-HK" sz="1600" dirty="0">
                <a:latin typeface="Arial" panose="020B0604020202020204" pitchFamily="34" charset="0"/>
                <a:cs typeface="Arial" panose="020B0604020202020204" pitchFamily="34" charset="0"/>
              </a:rPr>
              <a:t>line drawing</a:t>
            </a:r>
          </a:p>
        </p:txBody>
      </p:sp>
      <p:sp>
        <p:nvSpPr>
          <p:cNvPr id="11" name="文字方塊 1">
            <a:extLst>
              <a:ext uri="{FF2B5EF4-FFF2-40B4-BE49-F238E27FC236}">
                <a16:creationId xmlns:a16="http://schemas.microsoft.com/office/drawing/2014/main" id="{E78C2C70-EF02-7286-99D6-AB5028F3346B}"/>
              </a:ext>
            </a:extLst>
          </p:cNvPr>
          <p:cNvSpPr txBox="1"/>
          <p:nvPr/>
        </p:nvSpPr>
        <p:spPr>
          <a:xfrm>
            <a:off x="5009710" y="4326296"/>
            <a:ext cx="1961709" cy="338554"/>
          </a:xfrm>
          <a:prstGeom prst="rect">
            <a:avLst/>
          </a:prstGeom>
          <a:solidFill>
            <a:schemeClr val="bg1"/>
          </a:solidFill>
        </p:spPr>
        <p:txBody>
          <a:bodyPr wrap="square">
            <a:spAutoFit/>
          </a:bodyPr>
          <a:lstStyle/>
          <a:p>
            <a:pPr>
              <a:defRPr/>
            </a:pPr>
            <a:r>
              <a:rPr lang="zh-TW" altLang="en-US" sz="1600" dirty="0">
                <a:latin typeface="Arial" panose="020B0604020202020204" pitchFamily="34" charset="0"/>
                <a:cs typeface="Arial" panose="020B0604020202020204" pitchFamily="34" charset="0"/>
              </a:rPr>
              <a:t>        </a:t>
            </a:r>
            <a:r>
              <a:rPr lang="en-HK" sz="1600" dirty="0">
                <a:latin typeface="Arial" panose="020B0604020202020204" pitchFamily="34" charset="0"/>
                <a:cs typeface="Arial" panose="020B0604020202020204" pitchFamily="34" charset="0"/>
              </a:rPr>
              <a:t>flat </a:t>
            </a:r>
            <a:r>
              <a:rPr lang="en-HK" sz="1600" dirty="0" err="1">
                <a:latin typeface="Arial" panose="020B0604020202020204" pitchFamily="34" charset="0"/>
                <a:cs typeface="Arial" panose="020B0604020202020204" pitchFamily="34" charset="0"/>
              </a:rPr>
              <a:t>color</a:t>
            </a:r>
            <a:endParaRPr lang="en-HK" sz="1600" dirty="0">
              <a:latin typeface="Arial" panose="020B0604020202020204" pitchFamily="34" charset="0"/>
              <a:cs typeface="Arial" panose="020B0604020202020204" pitchFamily="34" charset="0"/>
            </a:endParaRPr>
          </a:p>
        </p:txBody>
      </p:sp>
      <p:sp>
        <p:nvSpPr>
          <p:cNvPr id="12" name="文字方塊 1">
            <a:extLst>
              <a:ext uri="{FF2B5EF4-FFF2-40B4-BE49-F238E27FC236}">
                <a16:creationId xmlns:a16="http://schemas.microsoft.com/office/drawing/2014/main" id="{565821E9-314D-F9B0-BA22-42B014E09B38}"/>
              </a:ext>
            </a:extLst>
          </p:cNvPr>
          <p:cNvSpPr txBox="1"/>
          <p:nvPr/>
        </p:nvSpPr>
        <p:spPr>
          <a:xfrm>
            <a:off x="6971420" y="4326296"/>
            <a:ext cx="2046765" cy="338554"/>
          </a:xfrm>
          <a:prstGeom prst="rect">
            <a:avLst/>
          </a:prstGeom>
          <a:solidFill>
            <a:schemeClr val="bg1"/>
          </a:solidFill>
        </p:spPr>
        <p:txBody>
          <a:bodyPr wrap="square">
            <a:spAutoFit/>
          </a:bodyPr>
          <a:lstStyle/>
          <a:p>
            <a:pPr>
              <a:defRPr/>
            </a:pPr>
            <a:r>
              <a:rPr lang="en-HK" sz="1600" dirty="0">
                <a:latin typeface="Arial" panose="020B0604020202020204" pitchFamily="34" charset="0"/>
                <a:cs typeface="Arial" panose="020B0604020202020204" pitchFamily="34" charset="0"/>
              </a:rPr>
              <a:t>high light &amp; shading</a:t>
            </a:r>
          </a:p>
        </p:txBody>
      </p:sp>
      <p:sp>
        <p:nvSpPr>
          <p:cNvPr id="13" name="文字方塊 1">
            <a:extLst>
              <a:ext uri="{FF2B5EF4-FFF2-40B4-BE49-F238E27FC236}">
                <a16:creationId xmlns:a16="http://schemas.microsoft.com/office/drawing/2014/main" id="{49F656E1-B6F3-5026-8BD0-A122F5C3A992}"/>
              </a:ext>
            </a:extLst>
          </p:cNvPr>
          <p:cNvSpPr txBox="1"/>
          <p:nvPr/>
        </p:nvSpPr>
        <p:spPr>
          <a:xfrm>
            <a:off x="9018185" y="4326296"/>
            <a:ext cx="1890820" cy="338554"/>
          </a:xfrm>
          <a:prstGeom prst="rect">
            <a:avLst/>
          </a:prstGeom>
          <a:solidFill>
            <a:schemeClr val="bg1"/>
          </a:solidFill>
        </p:spPr>
        <p:txBody>
          <a:bodyPr wrap="square">
            <a:spAutoFit/>
          </a:bodyPr>
          <a:lstStyle/>
          <a:p>
            <a:pPr>
              <a:defRPr/>
            </a:pPr>
            <a:r>
              <a:rPr lang="zh-TW" altLang="en-US" sz="1600" dirty="0">
                <a:latin typeface="Arial" panose="020B0604020202020204" pitchFamily="34" charset="0"/>
                <a:cs typeface="Arial" panose="020B0604020202020204" pitchFamily="34" charset="0"/>
              </a:rPr>
              <a:t>      </a:t>
            </a:r>
            <a:r>
              <a:rPr lang="en-HK" sz="1600" dirty="0">
                <a:latin typeface="Arial" panose="020B0604020202020204" pitchFamily="34" charset="0"/>
                <a:cs typeface="Arial" panose="020B0604020202020204" pitchFamily="34" charset="0"/>
              </a:rPr>
              <a:t>final draft</a:t>
            </a:r>
          </a:p>
        </p:txBody>
      </p:sp>
      <p:sp>
        <p:nvSpPr>
          <p:cNvPr id="5" name="文字方塊 4">
            <a:extLst>
              <a:ext uri="{FF2B5EF4-FFF2-40B4-BE49-F238E27FC236}">
                <a16:creationId xmlns:a16="http://schemas.microsoft.com/office/drawing/2014/main" id="{1B4F2137-AF39-278E-E6D9-C3EE8CFA286F}"/>
              </a:ext>
            </a:extLst>
          </p:cNvPr>
          <p:cNvSpPr txBox="1"/>
          <p:nvPr/>
        </p:nvSpPr>
        <p:spPr>
          <a:xfrm>
            <a:off x="838199" y="5131695"/>
            <a:ext cx="8466668" cy="646331"/>
          </a:xfrm>
          <a:prstGeom prst="rect">
            <a:avLst/>
          </a:prstGeom>
          <a:noFill/>
        </p:spPr>
        <p:txBody>
          <a:bodyPr wrap="square">
            <a:spAutoFit/>
          </a:bodyPr>
          <a:lstStyle/>
          <a:p>
            <a:pPr>
              <a:lnSpc>
                <a:spcPct val="100000"/>
              </a:lnSpc>
              <a:spcBef>
                <a:spcPct val="0"/>
              </a:spcBef>
              <a:buClrTx/>
              <a:buFontTx/>
              <a:buNone/>
            </a:pPr>
            <a:r>
              <a:rPr lang="en-HK" altLang="en-US" sz="1800" dirty="0">
                <a:solidFill>
                  <a:schemeClr val="tx1"/>
                </a:solidFill>
                <a:latin typeface="Arial" panose="020B0604020202020204" pitchFamily="34" charset="0"/>
                <a:cs typeface="Arial" panose="020B0604020202020204" pitchFamily="34" charset="0"/>
              </a:rPr>
              <a:t>copyrights by </a:t>
            </a:r>
            <a:r>
              <a:rPr lang="en-HK" altLang="en-US" sz="1800" dirty="0">
                <a:solidFill>
                  <a:schemeClr val="tx1"/>
                </a:solidFill>
                <a:latin typeface="Arial" panose="020B0604020202020204" pitchFamily="34" charset="0"/>
                <a:cs typeface="Arial" panose="020B0604020202020204" pitchFamily="34" charset="0"/>
                <a:hlinkClick r:id="rId5"/>
              </a:rPr>
              <a:t>https://miguocomics.com/</a:t>
            </a:r>
            <a:r>
              <a:rPr lang="en-HK" altLang="en-US" sz="1800" dirty="0">
                <a:solidFill>
                  <a:schemeClr val="tx1"/>
                </a:solidFill>
                <a:latin typeface="Arial" panose="020B0604020202020204" pitchFamily="34" charset="0"/>
                <a:cs typeface="Arial" panose="020B0604020202020204" pitchFamily="34" charset="0"/>
              </a:rPr>
              <a:t> </a:t>
            </a:r>
          </a:p>
          <a:p>
            <a:pPr>
              <a:lnSpc>
                <a:spcPct val="100000"/>
              </a:lnSpc>
              <a:spcBef>
                <a:spcPct val="0"/>
              </a:spcBef>
              <a:buClrTx/>
              <a:buFontTx/>
              <a:buNone/>
            </a:pPr>
            <a:r>
              <a:rPr lang="en-HK" altLang="en-US" dirty="0">
                <a:latin typeface="Arial" panose="020B0604020202020204" pitchFamily="34" charset="0"/>
                <a:cs typeface="Arial" panose="020B0604020202020204" pitchFamily="34" charset="0"/>
              </a:rPr>
              <a:t>o</a:t>
            </a:r>
            <a:r>
              <a:rPr lang="en-HK" altLang="en-US" sz="1800" dirty="0">
                <a:solidFill>
                  <a:schemeClr val="tx1"/>
                </a:solidFill>
                <a:latin typeface="Arial" panose="020B0604020202020204" pitchFamily="34" charset="0"/>
                <a:cs typeface="Arial" panose="020B0604020202020204" pitchFamily="34" charset="0"/>
              </a:rPr>
              <a:t>ne of the Chinese start-up company of AIGC for anime content generation</a:t>
            </a:r>
          </a:p>
        </p:txBody>
      </p:sp>
    </p:spTree>
    <p:extLst>
      <p:ext uri="{BB962C8B-B14F-4D97-AF65-F5344CB8AC3E}">
        <p14:creationId xmlns:p14="http://schemas.microsoft.com/office/powerpoint/2010/main" val="1770352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A75BAEA-7DB9-847D-6770-D4A447EE1DAF}"/>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281186A4-7792-0526-ADDB-4884BF324C8D}"/>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FB7733A2-1248-A194-606B-59896FC9B23C}"/>
              </a:ext>
            </a:extLst>
          </p:cNvPr>
          <p:cNvSpPr>
            <a:spLocks noGrp="1"/>
          </p:cNvSpPr>
          <p:nvPr>
            <p:ph type="title"/>
          </p:nvPr>
        </p:nvSpPr>
        <p:spPr>
          <a:xfrm>
            <a:off x="838199" y="365125"/>
            <a:ext cx="9660468" cy="1078085"/>
          </a:xfrm>
          <a:ln>
            <a:noFill/>
          </a:ln>
        </p:spPr>
        <p:txBody>
          <a:bodyPr>
            <a:normAutofit/>
          </a:bodyPr>
          <a:lstStyle/>
          <a:p>
            <a:r>
              <a:rPr lang="zh-TW" altLang="en-US" sz="3200" dirty="0">
                <a:latin typeface="Arial" panose="020B0604020202020204" pitchFamily="34" charset="0"/>
                <a:cs typeface="Arial" panose="020B0604020202020204" pitchFamily="34" charset="0"/>
              </a:rPr>
              <a:t>Raster &amp; Vector Line Drawing Colorization</a:t>
            </a:r>
          </a:p>
        </p:txBody>
      </p:sp>
      <p:pic>
        <p:nvPicPr>
          <p:cNvPr id="6" name="圖片 3">
            <a:extLst>
              <a:ext uri="{FF2B5EF4-FFF2-40B4-BE49-F238E27FC236}">
                <a16:creationId xmlns:a16="http://schemas.microsoft.com/office/drawing/2014/main" id="{B4E117B3-31F6-9346-1AE6-5B10DE3331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337" y="2114550"/>
            <a:ext cx="88233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E513D8B-9126-3052-B23E-592F5BF69D03}"/>
              </a:ext>
            </a:extLst>
          </p:cNvPr>
          <p:cNvSpPr txBox="1"/>
          <p:nvPr/>
        </p:nvSpPr>
        <p:spPr>
          <a:xfrm>
            <a:off x="0" y="6211669"/>
            <a:ext cx="12190476" cy="646331"/>
          </a:xfrm>
          <a:prstGeom prst="rect">
            <a:avLst/>
          </a:prstGeom>
          <a:noFill/>
        </p:spPr>
        <p:txBody>
          <a:bodyPr wrap="square">
            <a:spAutoFit/>
          </a:bodyPr>
          <a:lstStyle/>
          <a:p>
            <a:r>
              <a:rPr lang="en-GB" altLang="zh-TW" b="0" i="0" dirty="0">
                <a:solidFill>
                  <a:srgbClr val="222222"/>
                </a:solidFill>
                <a:effectLst/>
                <a:latin typeface="Arial" panose="020B0604020202020204" pitchFamily="34" charset="0"/>
                <a:cs typeface="Arial" panose="020B0604020202020204" pitchFamily="34" charset="0"/>
              </a:rPr>
              <a:t>Ciao, S., Guan, Z., Liu, Q., Wei, L. Y., &amp; Wang, Z. (2024, July). </a:t>
            </a:r>
            <a:r>
              <a:rPr lang="en-GB" altLang="zh-TW" b="0" i="0" dirty="0" err="1">
                <a:solidFill>
                  <a:srgbClr val="222222"/>
                </a:solidFill>
                <a:effectLst/>
                <a:latin typeface="Arial" panose="020B0604020202020204" pitchFamily="34" charset="0"/>
                <a:cs typeface="Arial" panose="020B0604020202020204" pitchFamily="34" charset="0"/>
              </a:rPr>
              <a:t>Ciallo</a:t>
            </a:r>
            <a:r>
              <a:rPr lang="en-GB" altLang="zh-TW" b="0" i="0" dirty="0">
                <a:solidFill>
                  <a:srgbClr val="222222"/>
                </a:solidFill>
                <a:effectLst/>
                <a:latin typeface="Arial" panose="020B0604020202020204" pitchFamily="34" charset="0"/>
                <a:cs typeface="Arial" panose="020B0604020202020204" pitchFamily="34" charset="0"/>
              </a:rPr>
              <a:t>: GPU-Accelerated Rendering of Vector Brush Strokes. In </a:t>
            </a:r>
            <a:r>
              <a:rPr lang="en-GB" altLang="zh-TW" b="0" i="1" dirty="0">
                <a:solidFill>
                  <a:srgbClr val="222222"/>
                </a:solidFill>
                <a:effectLst/>
                <a:latin typeface="Arial" panose="020B0604020202020204" pitchFamily="34" charset="0"/>
                <a:cs typeface="Arial" panose="020B0604020202020204" pitchFamily="34" charset="0"/>
              </a:rPr>
              <a:t>ACM SIGGRAPH 2024 Conference Papers</a:t>
            </a:r>
            <a:r>
              <a:rPr lang="en-GB" altLang="zh-TW" b="0" i="0" dirty="0">
                <a:solidFill>
                  <a:srgbClr val="222222"/>
                </a:solidFill>
                <a:effectLst/>
                <a:latin typeface="Arial" panose="020B0604020202020204" pitchFamily="34" charset="0"/>
                <a:cs typeface="Arial" panose="020B0604020202020204" pitchFamily="34" charset="0"/>
              </a:rPr>
              <a:t> (pp. 1-11).</a:t>
            </a:r>
            <a:endParaRPr lang="zh-TW"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1153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A75BAEA-7DB9-847D-6770-D4A447EE1DAF}"/>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281186A4-7792-0526-ADDB-4884BF324C8D}"/>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FB7733A2-1248-A194-606B-59896FC9B23C}"/>
              </a:ext>
            </a:extLst>
          </p:cNvPr>
          <p:cNvSpPr>
            <a:spLocks noGrp="1"/>
          </p:cNvSpPr>
          <p:nvPr>
            <p:ph type="title"/>
          </p:nvPr>
        </p:nvSpPr>
        <p:spPr>
          <a:xfrm>
            <a:off x="838199" y="365125"/>
            <a:ext cx="9660468" cy="1078085"/>
          </a:xfrm>
          <a:ln>
            <a:noFill/>
          </a:ln>
        </p:spPr>
        <p:txBody>
          <a:bodyPr>
            <a:normAutofit/>
          </a:bodyPr>
          <a:lstStyle/>
          <a:p>
            <a:r>
              <a:rPr lang="en-GB" altLang="zh-TW" sz="3200" dirty="0" err="1">
                <a:latin typeface="Arial" panose="020B0604020202020204" pitchFamily="34" charset="0"/>
                <a:cs typeface="Arial" panose="020B0604020202020204" pitchFamily="34" charset="0"/>
              </a:rPr>
              <a:t>AnimeDiffusion</a:t>
            </a:r>
            <a:r>
              <a:rPr lang="en-GB" altLang="zh-TW" sz="3200" dirty="0">
                <a:latin typeface="Arial" panose="020B0604020202020204" pitchFamily="34" charset="0"/>
                <a:cs typeface="Arial" panose="020B0604020202020204" pitchFamily="34" charset="0"/>
              </a:rPr>
              <a:t>: Anime Diffusion Colorization</a:t>
            </a:r>
            <a:endParaRPr lang="zh-TW" altLang="en-US" sz="3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E513D8B-9126-3052-B23E-592F5BF69D03}"/>
              </a:ext>
            </a:extLst>
          </p:cNvPr>
          <p:cNvSpPr txBox="1"/>
          <p:nvPr/>
        </p:nvSpPr>
        <p:spPr>
          <a:xfrm>
            <a:off x="0" y="6211669"/>
            <a:ext cx="12190476" cy="646331"/>
          </a:xfrm>
          <a:prstGeom prst="rect">
            <a:avLst/>
          </a:prstGeom>
          <a:noFill/>
        </p:spPr>
        <p:txBody>
          <a:bodyPr wrap="square">
            <a:spAutoFit/>
          </a:bodyPr>
          <a:lstStyle/>
          <a:p>
            <a:r>
              <a:rPr lang="en-GB" altLang="zh-TW" b="0" i="0" dirty="0">
                <a:solidFill>
                  <a:srgbClr val="222222"/>
                </a:solidFill>
                <a:effectLst/>
                <a:latin typeface="Arial" panose="020B0604020202020204" pitchFamily="34" charset="0"/>
                <a:cs typeface="Arial" panose="020B0604020202020204" pitchFamily="34" charset="0"/>
              </a:rPr>
              <a:t>Cao, Y., Meng, X., Mok, P. Y., Lee, T. Y., Liu, X., &amp; Li, P. (2024). </a:t>
            </a:r>
            <a:r>
              <a:rPr lang="en-GB" altLang="zh-TW" b="0" i="0" dirty="0" err="1">
                <a:solidFill>
                  <a:srgbClr val="222222"/>
                </a:solidFill>
                <a:effectLst/>
                <a:latin typeface="Arial" panose="020B0604020202020204" pitchFamily="34" charset="0"/>
                <a:cs typeface="Arial" panose="020B0604020202020204" pitchFamily="34" charset="0"/>
              </a:rPr>
              <a:t>AnimeDiffusion</a:t>
            </a:r>
            <a:r>
              <a:rPr lang="en-GB" altLang="zh-TW" b="0" i="0" dirty="0">
                <a:solidFill>
                  <a:srgbClr val="222222"/>
                </a:solidFill>
                <a:effectLst/>
                <a:latin typeface="Arial" panose="020B0604020202020204" pitchFamily="34" charset="0"/>
                <a:cs typeface="Arial" panose="020B0604020202020204" pitchFamily="34" charset="0"/>
              </a:rPr>
              <a:t>: Anime diffusion colorization. </a:t>
            </a:r>
            <a:r>
              <a:rPr lang="en-GB" altLang="zh-TW" b="0" i="1" dirty="0">
                <a:solidFill>
                  <a:srgbClr val="222222"/>
                </a:solidFill>
                <a:effectLst/>
                <a:latin typeface="Arial" panose="020B0604020202020204" pitchFamily="34" charset="0"/>
                <a:cs typeface="Arial" panose="020B0604020202020204" pitchFamily="34" charset="0"/>
              </a:rPr>
              <a:t>IEEE Transactions on Visualization and Computer Graphics</a:t>
            </a:r>
            <a:r>
              <a:rPr lang="en-GB" altLang="zh-TW" b="0" i="0" dirty="0">
                <a:solidFill>
                  <a:srgbClr val="222222"/>
                </a:solidFill>
                <a:effectLst/>
                <a:latin typeface="Arial" panose="020B0604020202020204" pitchFamily="34" charset="0"/>
                <a:cs typeface="Arial" panose="020B0604020202020204" pitchFamily="34" charset="0"/>
              </a:rPr>
              <a:t>, </a:t>
            </a:r>
            <a:r>
              <a:rPr lang="en-GB" altLang="zh-TW" b="0" i="1" dirty="0">
                <a:solidFill>
                  <a:srgbClr val="222222"/>
                </a:solidFill>
                <a:effectLst/>
                <a:latin typeface="Arial" panose="020B0604020202020204" pitchFamily="34" charset="0"/>
                <a:cs typeface="Arial" panose="020B0604020202020204" pitchFamily="34" charset="0"/>
              </a:rPr>
              <a:t>30</a:t>
            </a:r>
            <a:r>
              <a:rPr lang="en-GB" altLang="zh-TW" b="0" i="0" dirty="0">
                <a:solidFill>
                  <a:srgbClr val="222222"/>
                </a:solidFill>
                <a:effectLst/>
                <a:latin typeface="Arial" panose="020B0604020202020204" pitchFamily="34" charset="0"/>
                <a:cs typeface="Arial" panose="020B0604020202020204" pitchFamily="34" charset="0"/>
              </a:rPr>
              <a:t>(10), 6956-6969.</a:t>
            </a:r>
            <a:endParaRPr lang="zh-TW" alt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C1D2505-CAB4-83B2-E8B7-B19C368657F0}"/>
              </a:ext>
            </a:extLst>
          </p:cNvPr>
          <p:cNvPicPr>
            <a:picLocks noChangeAspect="1"/>
          </p:cNvPicPr>
          <p:nvPr/>
        </p:nvPicPr>
        <p:blipFill>
          <a:blip r:embed="rId4"/>
          <a:stretch>
            <a:fillRect/>
          </a:stretch>
        </p:blipFill>
        <p:spPr>
          <a:xfrm>
            <a:off x="399255" y="1504681"/>
            <a:ext cx="11393490" cy="3848637"/>
          </a:xfrm>
          <a:prstGeom prst="rect">
            <a:avLst/>
          </a:prstGeom>
        </p:spPr>
      </p:pic>
    </p:spTree>
    <p:extLst>
      <p:ext uri="{BB962C8B-B14F-4D97-AF65-F5344CB8AC3E}">
        <p14:creationId xmlns:p14="http://schemas.microsoft.com/office/powerpoint/2010/main" val="4058811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71D6B4F-AADC-2967-234A-B6F945DB4F1D}"/>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F9F69D9F-F923-951A-0D55-B102064C6589}"/>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D502D829-8E31-D7A2-87C8-B6D773631479}"/>
              </a:ext>
            </a:extLst>
          </p:cNvPr>
          <p:cNvSpPr>
            <a:spLocks noGrp="1"/>
          </p:cNvSpPr>
          <p:nvPr>
            <p:ph type="title"/>
          </p:nvPr>
        </p:nvSpPr>
        <p:spPr>
          <a:xfrm>
            <a:off x="838199" y="365125"/>
            <a:ext cx="9660468" cy="1078085"/>
          </a:xfrm>
          <a:ln>
            <a:noFill/>
          </a:ln>
        </p:spPr>
        <p:txBody>
          <a:bodyPr>
            <a:normAutofit/>
          </a:bodyPr>
          <a:lstStyle/>
          <a:p>
            <a:r>
              <a:rPr lang="en-GB" altLang="zh-TW" sz="3200" dirty="0">
                <a:latin typeface="Arial" panose="020B0604020202020204" pitchFamily="34" charset="0"/>
                <a:cs typeface="Arial" panose="020B0604020202020204" pitchFamily="34" charset="0"/>
              </a:rPr>
              <a:t>Background</a:t>
            </a:r>
            <a:endParaRPr lang="zh-TW" altLang="en-US" sz="3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AB16D6D-9993-4C24-0188-FDB7AEA37564}"/>
              </a:ext>
            </a:extLst>
          </p:cNvPr>
          <p:cNvSpPr txBox="1"/>
          <p:nvPr/>
        </p:nvSpPr>
        <p:spPr>
          <a:xfrm>
            <a:off x="1524" y="5657671"/>
            <a:ext cx="12190476" cy="1200329"/>
          </a:xfrm>
          <a:prstGeom prst="rect">
            <a:avLst/>
          </a:prstGeom>
          <a:noFill/>
        </p:spPr>
        <p:txBody>
          <a:bodyPr wrap="square">
            <a:spAutoFit/>
          </a:bodyPr>
          <a:lstStyle/>
          <a:p>
            <a:r>
              <a:rPr lang="en-US" altLang="zh-TW" dirty="0">
                <a:solidFill>
                  <a:srgbClr val="222222"/>
                </a:solidFill>
                <a:latin typeface="Arial" panose="020B0604020202020204" pitchFamily="34" charset="0"/>
                <a:cs typeface="Arial" panose="020B0604020202020204" pitchFamily="34" charset="0"/>
              </a:rPr>
              <a:t>[1] Zhang, L., Rao, A., &amp; </a:t>
            </a:r>
            <a:r>
              <a:rPr lang="en-US" altLang="zh-TW" dirty="0" err="1">
                <a:solidFill>
                  <a:srgbClr val="222222"/>
                </a:solidFill>
                <a:latin typeface="Arial" panose="020B0604020202020204" pitchFamily="34" charset="0"/>
                <a:cs typeface="Arial" panose="020B0604020202020204" pitchFamily="34" charset="0"/>
              </a:rPr>
              <a:t>Agrawala</a:t>
            </a:r>
            <a:r>
              <a:rPr lang="en-US" altLang="zh-TW" dirty="0">
                <a:solidFill>
                  <a:srgbClr val="222222"/>
                </a:solidFill>
                <a:latin typeface="Arial" panose="020B0604020202020204" pitchFamily="34" charset="0"/>
                <a:cs typeface="Arial" panose="020B0604020202020204" pitchFamily="34" charset="0"/>
              </a:rPr>
              <a:t>, M. (2023). Adding conditional control to text-to-image diffusion models. In </a:t>
            </a:r>
            <a:r>
              <a:rPr lang="en-US" altLang="zh-TW" i="1" dirty="0">
                <a:solidFill>
                  <a:srgbClr val="222222"/>
                </a:solidFill>
                <a:latin typeface="Arial" panose="020B0604020202020204" pitchFamily="34" charset="0"/>
                <a:cs typeface="Arial" panose="020B0604020202020204" pitchFamily="34" charset="0"/>
              </a:rPr>
              <a:t>Proceedings of the IEEE/CVF international conference on computer vision</a:t>
            </a:r>
            <a:r>
              <a:rPr lang="en-US" altLang="zh-TW" dirty="0">
                <a:solidFill>
                  <a:srgbClr val="222222"/>
                </a:solidFill>
                <a:latin typeface="Arial" panose="020B0604020202020204" pitchFamily="34" charset="0"/>
                <a:cs typeface="Arial" panose="020B0604020202020204" pitchFamily="34" charset="0"/>
              </a:rPr>
              <a:t> (pp. 3836-3847).</a:t>
            </a:r>
          </a:p>
          <a:p>
            <a:r>
              <a:rPr lang="en-HK" altLang="zh-TW" dirty="0">
                <a:latin typeface="Arial" panose="020B0604020202020204" pitchFamily="34" charset="0"/>
                <a:cs typeface="Arial" panose="020B0604020202020204" pitchFamily="34" charset="0"/>
              </a:rPr>
              <a:t>[2] </a:t>
            </a:r>
            <a:r>
              <a:rPr lang="en-HK" altLang="zh-TW" dirty="0" err="1">
                <a:solidFill>
                  <a:srgbClr val="222222"/>
                </a:solidFill>
                <a:latin typeface="Arial" panose="020B0604020202020204" pitchFamily="34" charset="0"/>
                <a:cs typeface="Arial" panose="020B0604020202020204" pitchFamily="34" charset="0"/>
              </a:rPr>
              <a:t>Saharia</a:t>
            </a:r>
            <a:r>
              <a:rPr lang="en-HK" altLang="zh-TW" dirty="0">
                <a:solidFill>
                  <a:srgbClr val="222222"/>
                </a:solidFill>
                <a:latin typeface="Arial" panose="020B0604020202020204" pitchFamily="34" charset="0"/>
                <a:cs typeface="Arial" panose="020B0604020202020204" pitchFamily="34" charset="0"/>
              </a:rPr>
              <a:t>, C., Chan, W., Chang, H., Lee, C., Ho, J., Salimans, T., ... &amp; Norouzi, M. (2022, July). Palette: Image-to-image diffusion models. In </a:t>
            </a:r>
            <a:r>
              <a:rPr lang="en-HK" altLang="zh-TW" i="1" dirty="0">
                <a:solidFill>
                  <a:srgbClr val="222222"/>
                </a:solidFill>
                <a:latin typeface="Arial" panose="020B0604020202020204" pitchFamily="34" charset="0"/>
                <a:cs typeface="Arial" panose="020B0604020202020204" pitchFamily="34" charset="0"/>
              </a:rPr>
              <a:t>ACM SIGGRAPH 2022 conference proceedings</a:t>
            </a:r>
            <a:r>
              <a:rPr lang="en-HK" altLang="zh-TW" dirty="0">
                <a:solidFill>
                  <a:srgbClr val="222222"/>
                </a:solidFill>
                <a:latin typeface="Arial" panose="020B0604020202020204" pitchFamily="34" charset="0"/>
                <a:cs typeface="Arial" panose="020B0604020202020204" pitchFamily="34" charset="0"/>
              </a:rPr>
              <a:t> (pp. 1-10).</a:t>
            </a:r>
            <a:endParaRPr lang="en-HK" altLang="zh-TW"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A94CB57-5E43-2456-8238-89B0A44C9CAE}"/>
              </a:ext>
            </a:extLst>
          </p:cNvPr>
          <p:cNvSpPr txBox="1"/>
          <p:nvPr/>
        </p:nvSpPr>
        <p:spPr>
          <a:xfrm>
            <a:off x="0" y="1927592"/>
            <a:ext cx="12190476" cy="1477328"/>
          </a:xfrm>
          <a:prstGeom prst="rect">
            <a:avLst/>
          </a:prstGeom>
          <a:noFill/>
        </p:spPr>
        <p:txBody>
          <a:bodyPr wrap="square" rtlCol="0">
            <a:spAutoFit/>
          </a:bodyPr>
          <a:lstStyle/>
          <a:p>
            <a:pPr marL="285750" indent="-285750" algn="just">
              <a:buFont typeface="Arial" panose="020B0604020202020204" pitchFamily="34" charset="0"/>
              <a:buChar char="•"/>
            </a:pPr>
            <a:r>
              <a:rPr lang="en-HK" altLang="zh-TW" dirty="0">
                <a:latin typeface="Arial" panose="020B0604020202020204" pitchFamily="34" charset="0"/>
                <a:cs typeface="Arial" panose="020B0604020202020204" pitchFamily="34" charset="0"/>
              </a:rPr>
              <a:t>This work was done in the late </a:t>
            </a:r>
            <a:r>
              <a:rPr lang="en-HK" altLang="zh-TW" dirty="0">
                <a:solidFill>
                  <a:srgbClr val="FF0000"/>
                </a:solidFill>
                <a:latin typeface="Arial" panose="020B0604020202020204" pitchFamily="34" charset="0"/>
                <a:cs typeface="Arial" panose="020B0604020202020204" pitchFamily="34" charset="0"/>
              </a:rPr>
              <a:t>2022</a:t>
            </a:r>
            <a:r>
              <a:rPr lang="en-HK" altLang="zh-TW" dirty="0">
                <a:latin typeface="Arial" panose="020B0604020202020204" pitchFamily="34" charset="0"/>
                <a:cs typeface="Arial" panose="020B0604020202020204" pitchFamily="34" charset="0"/>
              </a:rPr>
              <a:t> and submitted to TVCG in </a:t>
            </a:r>
            <a:r>
              <a:rPr lang="en-HK" altLang="zh-TW" dirty="0">
                <a:solidFill>
                  <a:srgbClr val="FF0000"/>
                </a:solidFill>
                <a:latin typeface="Arial" panose="020B0604020202020204" pitchFamily="34" charset="0"/>
                <a:cs typeface="Arial" panose="020B0604020202020204" pitchFamily="34" charset="0"/>
              </a:rPr>
              <a:t>the early 2023</a:t>
            </a:r>
            <a:r>
              <a:rPr lang="en-HK" altLang="zh-TW" dirty="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en-HK" altLang="zh-TW" dirty="0">
                <a:latin typeface="Arial" panose="020B0604020202020204" pitchFamily="34" charset="0"/>
                <a:cs typeface="Arial" panose="020B0604020202020204" pitchFamily="34" charset="0"/>
              </a:rPr>
              <a:t>It is </a:t>
            </a:r>
            <a:r>
              <a:rPr lang="en-HK" altLang="zh-TW" dirty="0">
                <a:solidFill>
                  <a:srgbClr val="FF0000"/>
                </a:solidFill>
                <a:latin typeface="Arial" panose="020B0604020202020204" pitchFamily="34" charset="0"/>
                <a:cs typeface="Arial" panose="020B0604020202020204" pitchFamily="34" charset="0"/>
              </a:rPr>
              <a:t>before</a:t>
            </a:r>
            <a:r>
              <a:rPr lang="en-HK" altLang="zh-TW" dirty="0">
                <a:latin typeface="Arial" panose="020B0604020202020204" pitchFamily="34" charset="0"/>
                <a:cs typeface="Arial" panose="020B0604020202020204" pitchFamily="34" charset="0"/>
              </a:rPr>
              <a:t> the release of ControlNet [1]. </a:t>
            </a:r>
          </a:p>
          <a:p>
            <a:pPr marL="285750" indent="-285750" algn="just">
              <a:buFont typeface="Arial" panose="020B0604020202020204" pitchFamily="34" charset="0"/>
              <a:buChar char="•"/>
            </a:pPr>
            <a:r>
              <a:rPr lang="en-HK" altLang="zh-TW" dirty="0">
                <a:latin typeface="Arial" panose="020B0604020202020204" pitchFamily="34" charset="0"/>
                <a:cs typeface="Arial" panose="020B0604020202020204" pitchFamily="34" charset="0"/>
              </a:rPr>
              <a:t>So our idea is not very novel compared with current pipelines. Our idea is inspired by [2]. </a:t>
            </a:r>
          </a:p>
          <a:p>
            <a:pPr marL="285750" indent="-285750" algn="just">
              <a:buFont typeface="Arial" panose="020B0604020202020204" pitchFamily="34" charset="0"/>
              <a:buChar char="•"/>
            </a:pPr>
            <a:r>
              <a:rPr lang="en-HK" altLang="zh-TW" dirty="0">
                <a:latin typeface="Arial" panose="020B0604020202020204" pitchFamily="34" charset="0"/>
                <a:cs typeface="Arial" panose="020B0604020202020204" pitchFamily="34" charset="0"/>
              </a:rPr>
              <a:t>Our method is trained on anime character</a:t>
            </a:r>
            <a:r>
              <a:rPr lang="en-HK" altLang="zh-TW" dirty="0">
                <a:solidFill>
                  <a:schemeClr val="tx2">
                    <a:lumMod val="75000"/>
                    <a:lumOff val="25000"/>
                  </a:schemeClr>
                </a:solidFill>
                <a:latin typeface="Arial" panose="020B0604020202020204" pitchFamily="34" charset="0"/>
                <a:cs typeface="Arial" panose="020B0604020202020204" pitchFamily="34" charset="0"/>
              </a:rPr>
              <a:t> </a:t>
            </a:r>
            <a:r>
              <a:rPr lang="en-HK" altLang="zh-TW" dirty="0">
                <a:solidFill>
                  <a:srgbClr val="FF0000"/>
                </a:solidFill>
                <a:latin typeface="Arial" panose="020B0604020202020204" pitchFamily="34" charset="0"/>
                <a:cs typeface="Arial" panose="020B0604020202020204" pitchFamily="34" charset="0"/>
              </a:rPr>
              <a:t>face</a:t>
            </a:r>
            <a:r>
              <a:rPr lang="en-HK" altLang="zh-TW" dirty="0">
                <a:solidFill>
                  <a:schemeClr val="tx2">
                    <a:lumMod val="75000"/>
                    <a:lumOff val="25000"/>
                  </a:schemeClr>
                </a:solidFill>
                <a:latin typeface="Arial" panose="020B0604020202020204" pitchFamily="34" charset="0"/>
                <a:cs typeface="Arial" panose="020B0604020202020204" pitchFamily="34" charset="0"/>
              </a:rPr>
              <a:t> </a:t>
            </a:r>
            <a:r>
              <a:rPr lang="en-HK" altLang="zh-TW" dirty="0">
                <a:latin typeface="Arial" panose="020B0604020202020204" pitchFamily="34" charset="0"/>
                <a:cs typeface="Arial" panose="020B0604020202020204" pitchFamily="34" charset="0"/>
              </a:rPr>
              <a:t>dataset. </a:t>
            </a:r>
          </a:p>
          <a:p>
            <a:pPr marL="285750" indent="-285750" algn="just">
              <a:buFont typeface="Arial" panose="020B0604020202020204" pitchFamily="34" charset="0"/>
              <a:buChar char="•"/>
            </a:pPr>
            <a:r>
              <a:rPr lang="en-HK" altLang="zh-TW" dirty="0">
                <a:latin typeface="Arial" panose="020B0604020202020204" pitchFamily="34" charset="0"/>
                <a:cs typeface="Arial" panose="020B0604020202020204" pitchFamily="34" charset="0"/>
              </a:rPr>
              <a:t>It is needed to be retrained when you need to use it for other domain data.</a:t>
            </a:r>
          </a:p>
        </p:txBody>
      </p:sp>
    </p:spTree>
    <p:extLst>
      <p:ext uri="{BB962C8B-B14F-4D97-AF65-F5344CB8AC3E}">
        <p14:creationId xmlns:p14="http://schemas.microsoft.com/office/powerpoint/2010/main" val="2100719016"/>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1344</TotalTime>
  <Words>2378</Words>
  <Application>Microsoft Office PowerPoint</Application>
  <PresentationFormat>Widescreen</PresentationFormat>
  <Paragraphs>132</Paragraphs>
  <Slides>29</Slides>
  <Notes>10</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Aptos</vt:lpstr>
      <vt:lpstr>Arial</vt:lpstr>
      <vt:lpstr>Calibri</vt:lpstr>
      <vt:lpstr>Calibri Light</vt:lpstr>
      <vt:lpstr>Office 佈景主題</vt:lpstr>
      <vt:lpstr>AnimeDiffusion: Anime Diffusion Colorization</vt:lpstr>
      <vt:lpstr>Introduction</vt:lpstr>
      <vt:lpstr>Grayscale Image Colorization</vt:lpstr>
      <vt:lpstr>Non-photorealistic Line Drawing Colorization</vt:lpstr>
      <vt:lpstr>Computer-aided Colorization Technology</vt:lpstr>
      <vt:lpstr>The Key Stage of Anime Character Drawing Process</vt:lpstr>
      <vt:lpstr>Raster &amp; Vector Line Drawing Colorization</vt:lpstr>
      <vt:lpstr>AnimeDiffusion: Anime Diffusion Colorization</vt:lpstr>
      <vt:lpstr>Background</vt:lpstr>
      <vt:lpstr>Motivation</vt:lpstr>
      <vt:lpstr>Model Structure</vt:lpstr>
      <vt:lpstr>Dataset Construction</vt:lpstr>
      <vt:lpstr>Dataset Construction</vt:lpstr>
      <vt:lpstr>Implementation Details</vt:lpstr>
      <vt:lpstr>Experiment</vt:lpstr>
      <vt:lpstr>Experiment</vt:lpstr>
      <vt:lpstr>Experiment</vt:lpstr>
      <vt:lpstr>Experiment</vt:lpstr>
      <vt:lpstr>Experiment</vt:lpstr>
      <vt:lpstr>Application</vt:lpstr>
      <vt:lpstr>Application</vt:lpstr>
      <vt:lpstr>Application</vt:lpstr>
      <vt:lpstr>Limitations</vt:lpstr>
      <vt:lpstr>Latest Follow-up Work </vt:lpstr>
      <vt:lpstr>Future Work</vt:lpstr>
      <vt:lpstr>PowerPoint Presentation</vt:lpstr>
      <vt:lpstr>PowerPoint Presentation</vt:lpstr>
      <vt:lpstr>CLICK TO ADD TITLE</vt:lpstr>
      <vt:lpstr>DIVIDER SUBTITLE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c:title>
  <dc:creator>李欣霏</dc:creator>
  <cp:lastModifiedBy>CAO Yu Daniel</cp:lastModifiedBy>
  <cp:revision>15</cp:revision>
  <dcterms:created xsi:type="dcterms:W3CDTF">2025-09-02T06:56:10Z</dcterms:created>
  <dcterms:modified xsi:type="dcterms:W3CDTF">2025-10-15T08:54:06Z</dcterms:modified>
</cp:coreProperties>
</file>