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5143500" cy="9144000"/>
  <p:embeddedFontLst>
    <p:embeddedFont>
      <p:font typeface="Patrick Hand" panose="02020500000000000000" charset="0"/>
      <p:regular r:id="rId13"/>
    </p:embeddedFont>
    <p:embeddedFont>
      <p:font typeface="Noto Sans" panose="02020500000000000000" charset="0"/>
      <p:regular r:id="rId14"/>
      <p:bold r:id="rId15"/>
      <p:italic r:id="rId16"/>
      <p:boldItalic r:id="rId17"/>
    </p:embeddedFont>
    <p:embeddedFont>
      <p:font typeface="Trebuchet MS" panose="020B0603020202020204" pitchFamily="3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2" roundtripDataSignature="AMtx7mjXBuSOW4rsMEtsIbQHk+BytcYvm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96"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857400" y="685800"/>
            <a:ext cx="342915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514350" y="4343400"/>
            <a:ext cx="41148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2" name="Google Shape;142;p1: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43" name="Google Shape;143;p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1</a:t>
            </a:fld>
            <a:endParaRPr sz="1800">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1: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48" name="Google Shape;248;p11: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49" name="Google Shape;249;p1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10</a:t>
            </a:fld>
            <a:endParaRPr sz="1800">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2: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4" name="Google Shape;154;p2: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55" name="Google Shape;155;p2: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2</a:t>
            </a:fld>
            <a:endParaRPr sz="1800">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3: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2" name="Google Shape;162;p3: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63" name="Google Shape;163;p3: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3</a:t>
            </a:fld>
            <a:endParaRPr sz="1800">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4: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1" name="Google Shape;181;p4: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82" name="Google Shape;182;p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4</a:t>
            </a:fld>
            <a:endParaRPr sz="1800">
              <a:solidFill>
                <a:schemeClr val="dk1"/>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5: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2" name="Google Shape;192;p5: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93" name="Google Shape;193;p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5</a:t>
            </a:fld>
            <a:endParaRPr sz="1800">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6: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8" name="Google Shape;208;p6: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09" name="Google Shape;209;p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6</a:t>
            </a:fld>
            <a:endParaRPr sz="1800">
              <a:solidFill>
                <a:schemeClr val="dk1"/>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7: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1" name="Google Shape;221;p7: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22" name="Google Shape;222;p7: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7</a:t>
            </a:fld>
            <a:endParaRPr sz="1800">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8: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4" name="Google Shape;234;p8: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35" name="Google Shape;235;p8: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8</a:t>
            </a:fld>
            <a:endParaRPr sz="1800">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9: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41" name="Google Shape;241;p9: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42" name="Google Shape;242;p9: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9</a:t>
            </a:fld>
            <a:endParaRPr sz="1800">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lide master 1">
  <p:cSld name="Slide master 1">
    <p:spTree>
      <p:nvGrpSpPr>
        <p:cNvPr id="1" name="Shape 22"/>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4"/>
        <p:cNvGrpSpPr/>
        <p:nvPr/>
      </p:nvGrpSpPr>
      <p:grpSpPr>
        <a:xfrm>
          <a:off x="0" y="0"/>
          <a:ext cx="0" cy="0"/>
          <a:chOff x="0" y="0"/>
          <a:chExt cx="0" cy="0"/>
        </a:xfrm>
      </p:grpSpPr>
      <p:sp>
        <p:nvSpPr>
          <p:cNvPr id="85" name="Google Shape;85;p22"/>
          <p:cNvSpPr txBox="1">
            <a:spLocks noGrp="1"/>
          </p:cNvSpPr>
          <p:nvPr>
            <p:ph type="title"/>
          </p:nvPr>
        </p:nvSpPr>
        <p:spPr>
          <a:xfrm>
            <a:off x="508001" y="3600450"/>
            <a:ext cx="6447500" cy="425054"/>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1800"/>
              <a:buFont typeface="Trebuchet MS"/>
              <a:buNone/>
              <a:defRPr sz="18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22"/>
          <p:cNvSpPr>
            <a:spLocks noGrp="1"/>
          </p:cNvSpPr>
          <p:nvPr>
            <p:ph type="pic" idx="2"/>
          </p:nvPr>
        </p:nvSpPr>
        <p:spPr>
          <a:xfrm>
            <a:off x="508001" y="457200"/>
            <a:ext cx="6447501" cy="2884289"/>
          </a:xfrm>
          <a:prstGeom prst="rect">
            <a:avLst/>
          </a:prstGeom>
          <a:noFill/>
          <a:ln>
            <a:noFill/>
          </a:ln>
        </p:spPr>
      </p:sp>
      <p:sp>
        <p:nvSpPr>
          <p:cNvPr id="87" name="Google Shape;87;p22"/>
          <p:cNvSpPr txBox="1">
            <a:spLocks noGrp="1"/>
          </p:cNvSpPr>
          <p:nvPr>
            <p:ph type="body" idx="1"/>
          </p:nvPr>
        </p:nvSpPr>
        <p:spPr>
          <a:xfrm>
            <a:off x="508001" y="4025504"/>
            <a:ext cx="6447500" cy="505518"/>
          </a:xfrm>
          <a:prstGeom prst="rect">
            <a:avLst/>
          </a:prstGeom>
          <a:noFill/>
          <a:ln>
            <a:noFill/>
          </a:ln>
        </p:spPr>
        <p:txBody>
          <a:bodyPr spcFirstLastPara="1" wrap="square" lIns="91425" tIns="45700" rIns="91425" bIns="45700" anchor="t" anchorCtr="0">
            <a:normAutofit/>
          </a:bodyPr>
          <a:lstStyle>
            <a:lvl1pPr marL="457200" lvl="0" indent="-228600" algn="l">
              <a:spcBef>
                <a:spcPts val="750"/>
              </a:spcBef>
              <a:spcAft>
                <a:spcPts val="0"/>
              </a:spcAft>
              <a:buSzPts val="720"/>
              <a:buNone/>
              <a:defRPr sz="900"/>
            </a:lvl1pPr>
            <a:lvl2pPr marL="914400" lvl="1" indent="-228600" algn="l">
              <a:spcBef>
                <a:spcPts val="750"/>
              </a:spcBef>
              <a:spcAft>
                <a:spcPts val="0"/>
              </a:spcAft>
              <a:buSzPts val="720"/>
              <a:buNone/>
              <a:defRPr sz="900"/>
            </a:lvl2pPr>
            <a:lvl3pPr marL="1371600" lvl="2" indent="-228600" algn="l">
              <a:spcBef>
                <a:spcPts val="750"/>
              </a:spcBef>
              <a:spcAft>
                <a:spcPts val="0"/>
              </a:spcAft>
              <a:buSzPts val="600"/>
              <a:buNone/>
              <a:defRPr sz="750"/>
            </a:lvl3pPr>
            <a:lvl4pPr marL="1828800" lvl="3" indent="-228600" algn="l">
              <a:spcBef>
                <a:spcPts val="750"/>
              </a:spcBef>
              <a:spcAft>
                <a:spcPts val="0"/>
              </a:spcAft>
              <a:buSzPts val="540"/>
              <a:buNone/>
              <a:defRPr sz="675"/>
            </a:lvl4pPr>
            <a:lvl5pPr marL="2286000" lvl="4" indent="-228600" algn="l">
              <a:spcBef>
                <a:spcPts val="750"/>
              </a:spcBef>
              <a:spcAft>
                <a:spcPts val="0"/>
              </a:spcAft>
              <a:buSzPts val="540"/>
              <a:buNone/>
              <a:defRPr sz="675"/>
            </a:lvl5pPr>
            <a:lvl6pPr marL="2743200" lvl="5" indent="-228600" algn="l">
              <a:spcBef>
                <a:spcPts val="750"/>
              </a:spcBef>
              <a:spcAft>
                <a:spcPts val="0"/>
              </a:spcAft>
              <a:buSzPts val="540"/>
              <a:buNone/>
              <a:defRPr sz="675"/>
            </a:lvl6pPr>
            <a:lvl7pPr marL="3200400" lvl="6" indent="-228600" algn="l">
              <a:spcBef>
                <a:spcPts val="750"/>
              </a:spcBef>
              <a:spcAft>
                <a:spcPts val="0"/>
              </a:spcAft>
              <a:buSzPts val="540"/>
              <a:buNone/>
              <a:defRPr sz="675"/>
            </a:lvl7pPr>
            <a:lvl8pPr marL="3657600" lvl="7" indent="-228600" algn="l">
              <a:spcBef>
                <a:spcPts val="750"/>
              </a:spcBef>
              <a:spcAft>
                <a:spcPts val="0"/>
              </a:spcAft>
              <a:buSzPts val="540"/>
              <a:buNone/>
              <a:defRPr sz="675"/>
            </a:lvl8pPr>
            <a:lvl9pPr marL="4114800" lvl="8" indent="-228600" algn="l">
              <a:spcBef>
                <a:spcPts val="750"/>
              </a:spcBef>
              <a:spcAft>
                <a:spcPts val="0"/>
              </a:spcAft>
              <a:buSzPts val="540"/>
              <a:buNone/>
              <a:defRPr sz="675"/>
            </a:lvl9pPr>
          </a:lstStyle>
          <a:p>
            <a:endParaRPr/>
          </a:p>
        </p:txBody>
      </p:sp>
      <p:sp>
        <p:nvSpPr>
          <p:cNvPr id="88" name="Google Shape;88;p22"/>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22"/>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22"/>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91"/>
        <p:cNvGrpSpPr/>
        <p:nvPr/>
      </p:nvGrpSpPr>
      <p:grpSpPr>
        <a:xfrm>
          <a:off x="0" y="0"/>
          <a:ext cx="0" cy="0"/>
          <a:chOff x="0" y="0"/>
          <a:chExt cx="0" cy="0"/>
        </a:xfrm>
      </p:grpSpPr>
      <p:sp>
        <p:nvSpPr>
          <p:cNvPr id="92" name="Google Shape;92;p23"/>
          <p:cNvSpPr txBox="1">
            <a:spLocks noGrp="1"/>
          </p:cNvSpPr>
          <p:nvPr>
            <p:ph type="title"/>
          </p:nvPr>
        </p:nvSpPr>
        <p:spPr>
          <a:xfrm>
            <a:off x="508001" y="457200"/>
            <a:ext cx="6447501" cy="25527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3300"/>
              <a:buFont typeface="Trebuchet MS"/>
              <a:buNone/>
              <a:defRPr sz="33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23"/>
          <p:cNvSpPr txBox="1">
            <a:spLocks noGrp="1"/>
          </p:cNvSpPr>
          <p:nvPr>
            <p:ph type="body" idx="1"/>
          </p:nvPr>
        </p:nvSpPr>
        <p:spPr>
          <a:xfrm>
            <a:off x="508001" y="3352800"/>
            <a:ext cx="6447501" cy="1178222"/>
          </a:xfrm>
          <a:prstGeom prst="rect">
            <a:avLst/>
          </a:prstGeom>
          <a:noFill/>
          <a:ln>
            <a:noFill/>
          </a:ln>
        </p:spPr>
        <p:txBody>
          <a:bodyPr spcFirstLastPara="1" wrap="square" lIns="91425" tIns="45700" rIns="91425" bIns="45700" anchor="ctr" anchorCtr="0">
            <a:normAutofit/>
          </a:bodyPr>
          <a:lstStyle>
            <a:lvl1pPr marL="457200" lvl="0" indent="-228600" algn="l">
              <a:spcBef>
                <a:spcPts val="750"/>
              </a:spcBef>
              <a:spcAft>
                <a:spcPts val="0"/>
              </a:spcAft>
              <a:buSzPts val="1080"/>
              <a:buNone/>
              <a:defRPr sz="1350">
                <a:solidFill>
                  <a:srgbClr val="3F3F3F"/>
                </a:solidFill>
              </a:defRPr>
            </a:lvl1pPr>
            <a:lvl2pPr marL="914400" lvl="1" indent="-228600" algn="l">
              <a:spcBef>
                <a:spcPts val="750"/>
              </a:spcBef>
              <a:spcAft>
                <a:spcPts val="0"/>
              </a:spcAft>
              <a:buSzPts val="1080"/>
              <a:buNone/>
              <a:defRPr sz="1350">
                <a:solidFill>
                  <a:srgbClr val="888888"/>
                </a:solidFill>
              </a:defRPr>
            </a:lvl2pPr>
            <a:lvl3pPr marL="1371600" lvl="2" indent="-228600" algn="l">
              <a:spcBef>
                <a:spcPts val="750"/>
              </a:spcBef>
              <a:spcAft>
                <a:spcPts val="0"/>
              </a:spcAft>
              <a:buSzPts val="960"/>
              <a:buNone/>
              <a:defRPr sz="1200">
                <a:solidFill>
                  <a:srgbClr val="888888"/>
                </a:solidFill>
              </a:defRPr>
            </a:lvl3pPr>
            <a:lvl4pPr marL="1828800" lvl="3" indent="-228600" algn="l">
              <a:spcBef>
                <a:spcPts val="750"/>
              </a:spcBef>
              <a:spcAft>
                <a:spcPts val="0"/>
              </a:spcAft>
              <a:buSzPts val="840"/>
              <a:buNone/>
              <a:defRPr sz="1050">
                <a:solidFill>
                  <a:srgbClr val="888888"/>
                </a:solidFill>
              </a:defRPr>
            </a:lvl4pPr>
            <a:lvl5pPr marL="2286000" lvl="4" indent="-228600" algn="l">
              <a:spcBef>
                <a:spcPts val="750"/>
              </a:spcBef>
              <a:spcAft>
                <a:spcPts val="0"/>
              </a:spcAft>
              <a:buSzPts val="840"/>
              <a:buNone/>
              <a:defRPr sz="1050">
                <a:solidFill>
                  <a:srgbClr val="888888"/>
                </a:solidFill>
              </a:defRPr>
            </a:lvl5pPr>
            <a:lvl6pPr marL="2743200" lvl="5" indent="-228600" algn="l">
              <a:spcBef>
                <a:spcPts val="750"/>
              </a:spcBef>
              <a:spcAft>
                <a:spcPts val="0"/>
              </a:spcAft>
              <a:buSzPts val="840"/>
              <a:buNone/>
              <a:defRPr sz="1050">
                <a:solidFill>
                  <a:srgbClr val="888888"/>
                </a:solidFill>
              </a:defRPr>
            </a:lvl6pPr>
            <a:lvl7pPr marL="3200400" lvl="6" indent="-228600" algn="l">
              <a:spcBef>
                <a:spcPts val="750"/>
              </a:spcBef>
              <a:spcAft>
                <a:spcPts val="0"/>
              </a:spcAft>
              <a:buSzPts val="840"/>
              <a:buNone/>
              <a:defRPr sz="1050">
                <a:solidFill>
                  <a:srgbClr val="888888"/>
                </a:solidFill>
              </a:defRPr>
            </a:lvl7pPr>
            <a:lvl8pPr marL="3657600" lvl="7" indent="-228600" algn="l">
              <a:spcBef>
                <a:spcPts val="750"/>
              </a:spcBef>
              <a:spcAft>
                <a:spcPts val="0"/>
              </a:spcAft>
              <a:buSzPts val="840"/>
              <a:buNone/>
              <a:defRPr sz="1050">
                <a:solidFill>
                  <a:srgbClr val="888888"/>
                </a:solidFill>
              </a:defRPr>
            </a:lvl8pPr>
            <a:lvl9pPr marL="4114800" lvl="8" indent="-228600" algn="l">
              <a:spcBef>
                <a:spcPts val="750"/>
              </a:spcBef>
              <a:spcAft>
                <a:spcPts val="0"/>
              </a:spcAft>
              <a:buSzPts val="840"/>
              <a:buNone/>
              <a:defRPr sz="1050">
                <a:solidFill>
                  <a:srgbClr val="888888"/>
                </a:solidFill>
              </a:defRPr>
            </a:lvl9pPr>
          </a:lstStyle>
          <a:p>
            <a:endParaRPr/>
          </a:p>
        </p:txBody>
      </p:sp>
      <p:sp>
        <p:nvSpPr>
          <p:cNvPr id="94" name="Google Shape;94;p23"/>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23"/>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23"/>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97"/>
        <p:cNvGrpSpPr/>
        <p:nvPr/>
      </p:nvGrpSpPr>
      <p:grpSpPr>
        <a:xfrm>
          <a:off x="0" y="0"/>
          <a:ext cx="0" cy="0"/>
          <a:chOff x="0" y="0"/>
          <a:chExt cx="0" cy="0"/>
        </a:xfrm>
      </p:grpSpPr>
      <p:sp>
        <p:nvSpPr>
          <p:cNvPr id="98" name="Google Shape;98;p24"/>
          <p:cNvSpPr txBox="1">
            <a:spLocks noGrp="1"/>
          </p:cNvSpPr>
          <p:nvPr>
            <p:ph type="title"/>
          </p:nvPr>
        </p:nvSpPr>
        <p:spPr>
          <a:xfrm>
            <a:off x="698500" y="457200"/>
            <a:ext cx="6070601" cy="226695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3300"/>
              <a:buFont typeface="Trebuchet MS"/>
              <a:buNone/>
              <a:defRPr sz="33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4"/>
          <p:cNvSpPr txBox="1">
            <a:spLocks noGrp="1"/>
          </p:cNvSpPr>
          <p:nvPr>
            <p:ph type="body" idx="1"/>
          </p:nvPr>
        </p:nvSpPr>
        <p:spPr>
          <a:xfrm>
            <a:off x="1024604" y="2724150"/>
            <a:ext cx="5418393" cy="285750"/>
          </a:xfrm>
          <a:prstGeom prst="rect">
            <a:avLst/>
          </a:prstGeom>
          <a:noFill/>
          <a:ln>
            <a:noFill/>
          </a:ln>
        </p:spPr>
        <p:txBody>
          <a:bodyPr spcFirstLastPara="1" wrap="square" lIns="91425" tIns="45700" rIns="91425" bIns="45700" anchor="ctr" anchorCtr="0">
            <a:noAutofit/>
          </a:bodyPr>
          <a:lstStyle>
            <a:lvl1pPr marL="457200" lvl="0" indent="-228600" algn="l">
              <a:spcBef>
                <a:spcPts val="750"/>
              </a:spcBef>
              <a:spcAft>
                <a:spcPts val="0"/>
              </a:spcAft>
              <a:buSzPts val="960"/>
              <a:buFont typeface="Trebuchet MS"/>
              <a:buNone/>
              <a:defRPr sz="1200">
                <a:solidFill>
                  <a:srgbClr val="7F7F7F"/>
                </a:solidFill>
              </a:defRPr>
            </a:lvl1pPr>
            <a:lvl2pPr marL="914400" lvl="1" indent="-228600" algn="l">
              <a:spcBef>
                <a:spcPts val="750"/>
              </a:spcBef>
              <a:spcAft>
                <a:spcPts val="0"/>
              </a:spcAft>
              <a:buSzPts val="960"/>
              <a:buFont typeface="Trebuchet MS"/>
              <a:buNone/>
              <a:defRPr/>
            </a:lvl2pPr>
            <a:lvl3pPr marL="1371600" lvl="2" indent="-228600" algn="l">
              <a:spcBef>
                <a:spcPts val="750"/>
              </a:spcBef>
              <a:spcAft>
                <a:spcPts val="0"/>
              </a:spcAft>
              <a:buSzPts val="840"/>
              <a:buFont typeface="Trebuchet MS"/>
              <a:buNone/>
              <a:defRPr/>
            </a:lvl3pPr>
            <a:lvl4pPr marL="1828800" lvl="3" indent="-228600" algn="l">
              <a:spcBef>
                <a:spcPts val="750"/>
              </a:spcBef>
              <a:spcAft>
                <a:spcPts val="0"/>
              </a:spcAft>
              <a:buSzPts val="720"/>
              <a:buFont typeface="Trebuchet MS"/>
              <a:buNone/>
              <a:defRPr/>
            </a:lvl4pPr>
            <a:lvl5pPr marL="2286000" lvl="4" indent="-228600" algn="l">
              <a:spcBef>
                <a:spcPts val="750"/>
              </a:spcBef>
              <a:spcAft>
                <a:spcPts val="0"/>
              </a:spcAft>
              <a:buSzPts val="720"/>
              <a:buFont typeface="Trebuchet MS"/>
              <a:buNone/>
              <a:defRPr/>
            </a:lvl5pPr>
            <a:lvl6pPr marL="2743200" lvl="5" indent="-320040" algn="l">
              <a:spcBef>
                <a:spcPts val="750"/>
              </a:spcBef>
              <a:spcAft>
                <a:spcPts val="0"/>
              </a:spcAft>
              <a:buSzPts val="1440"/>
              <a:buChar char="►"/>
              <a:defRPr/>
            </a:lvl6pPr>
            <a:lvl7pPr marL="3200400" lvl="6" indent="-320040" algn="l">
              <a:spcBef>
                <a:spcPts val="750"/>
              </a:spcBef>
              <a:spcAft>
                <a:spcPts val="0"/>
              </a:spcAft>
              <a:buSzPts val="1440"/>
              <a:buChar char="►"/>
              <a:defRPr/>
            </a:lvl7pPr>
            <a:lvl8pPr marL="3657600" lvl="7" indent="-320040" algn="l">
              <a:spcBef>
                <a:spcPts val="750"/>
              </a:spcBef>
              <a:spcAft>
                <a:spcPts val="0"/>
              </a:spcAft>
              <a:buSzPts val="1440"/>
              <a:buChar char="►"/>
              <a:defRPr/>
            </a:lvl8pPr>
            <a:lvl9pPr marL="4114800" lvl="8" indent="-320040" algn="l">
              <a:spcBef>
                <a:spcPts val="750"/>
              </a:spcBef>
              <a:spcAft>
                <a:spcPts val="0"/>
              </a:spcAft>
              <a:buSzPts val="1440"/>
              <a:buChar char="►"/>
              <a:defRPr/>
            </a:lvl9pPr>
          </a:lstStyle>
          <a:p>
            <a:endParaRPr/>
          </a:p>
        </p:txBody>
      </p:sp>
      <p:sp>
        <p:nvSpPr>
          <p:cNvPr id="100" name="Google Shape;100;p24"/>
          <p:cNvSpPr txBox="1">
            <a:spLocks noGrp="1"/>
          </p:cNvSpPr>
          <p:nvPr>
            <p:ph type="body" idx="2"/>
          </p:nvPr>
        </p:nvSpPr>
        <p:spPr>
          <a:xfrm>
            <a:off x="508001" y="3352800"/>
            <a:ext cx="6447501" cy="1178222"/>
          </a:xfrm>
          <a:prstGeom prst="rect">
            <a:avLst/>
          </a:prstGeom>
          <a:noFill/>
          <a:ln>
            <a:noFill/>
          </a:ln>
        </p:spPr>
        <p:txBody>
          <a:bodyPr spcFirstLastPara="1" wrap="square" lIns="91425" tIns="45700" rIns="91425" bIns="45700" anchor="ctr" anchorCtr="0">
            <a:normAutofit/>
          </a:bodyPr>
          <a:lstStyle>
            <a:lvl1pPr marL="457200" lvl="0" indent="-228600" algn="l">
              <a:spcBef>
                <a:spcPts val="750"/>
              </a:spcBef>
              <a:spcAft>
                <a:spcPts val="0"/>
              </a:spcAft>
              <a:buSzPts val="1080"/>
              <a:buNone/>
              <a:defRPr sz="1350">
                <a:solidFill>
                  <a:srgbClr val="3F3F3F"/>
                </a:solidFill>
              </a:defRPr>
            </a:lvl1pPr>
            <a:lvl2pPr marL="914400" lvl="1" indent="-228600" algn="l">
              <a:spcBef>
                <a:spcPts val="750"/>
              </a:spcBef>
              <a:spcAft>
                <a:spcPts val="0"/>
              </a:spcAft>
              <a:buSzPts val="1080"/>
              <a:buNone/>
              <a:defRPr sz="1350">
                <a:solidFill>
                  <a:srgbClr val="888888"/>
                </a:solidFill>
              </a:defRPr>
            </a:lvl2pPr>
            <a:lvl3pPr marL="1371600" lvl="2" indent="-228600" algn="l">
              <a:spcBef>
                <a:spcPts val="750"/>
              </a:spcBef>
              <a:spcAft>
                <a:spcPts val="0"/>
              </a:spcAft>
              <a:buSzPts val="960"/>
              <a:buNone/>
              <a:defRPr sz="1200">
                <a:solidFill>
                  <a:srgbClr val="888888"/>
                </a:solidFill>
              </a:defRPr>
            </a:lvl3pPr>
            <a:lvl4pPr marL="1828800" lvl="3" indent="-228600" algn="l">
              <a:spcBef>
                <a:spcPts val="750"/>
              </a:spcBef>
              <a:spcAft>
                <a:spcPts val="0"/>
              </a:spcAft>
              <a:buSzPts val="840"/>
              <a:buNone/>
              <a:defRPr sz="1050">
                <a:solidFill>
                  <a:srgbClr val="888888"/>
                </a:solidFill>
              </a:defRPr>
            </a:lvl4pPr>
            <a:lvl5pPr marL="2286000" lvl="4" indent="-228600" algn="l">
              <a:spcBef>
                <a:spcPts val="750"/>
              </a:spcBef>
              <a:spcAft>
                <a:spcPts val="0"/>
              </a:spcAft>
              <a:buSzPts val="840"/>
              <a:buNone/>
              <a:defRPr sz="1050">
                <a:solidFill>
                  <a:srgbClr val="888888"/>
                </a:solidFill>
              </a:defRPr>
            </a:lvl5pPr>
            <a:lvl6pPr marL="2743200" lvl="5" indent="-228600" algn="l">
              <a:spcBef>
                <a:spcPts val="750"/>
              </a:spcBef>
              <a:spcAft>
                <a:spcPts val="0"/>
              </a:spcAft>
              <a:buSzPts val="840"/>
              <a:buNone/>
              <a:defRPr sz="1050">
                <a:solidFill>
                  <a:srgbClr val="888888"/>
                </a:solidFill>
              </a:defRPr>
            </a:lvl6pPr>
            <a:lvl7pPr marL="3200400" lvl="6" indent="-228600" algn="l">
              <a:spcBef>
                <a:spcPts val="750"/>
              </a:spcBef>
              <a:spcAft>
                <a:spcPts val="0"/>
              </a:spcAft>
              <a:buSzPts val="840"/>
              <a:buNone/>
              <a:defRPr sz="1050">
                <a:solidFill>
                  <a:srgbClr val="888888"/>
                </a:solidFill>
              </a:defRPr>
            </a:lvl7pPr>
            <a:lvl8pPr marL="3657600" lvl="7" indent="-228600" algn="l">
              <a:spcBef>
                <a:spcPts val="750"/>
              </a:spcBef>
              <a:spcAft>
                <a:spcPts val="0"/>
              </a:spcAft>
              <a:buSzPts val="840"/>
              <a:buNone/>
              <a:defRPr sz="1050">
                <a:solidFill>
                  <a:srgbClr val="888888"/>
                </a:solidFill>
              </a:defRPr>
            </a:lvl8pPr>
            <a:lvl9pPr marL="4114800" lvl="8" indent="-228600" algn="l">
              <a:spcBef>
                <a:spcPts val="750"/>
              </a:spcBef>
              <a:spcAft>
                <a:spcPts val="0"/>
              </a:spcAft>
              <a:buSzPts val="840"/>
              <a:buNone/>
              <a:defRPr sz="1050">
                <a:solidFill>
                  <a:srgbClr val="888888"/>
                </a:solidFill>
              </a:defRPr>
            </a:lvl9pPr>
          </a:lstStyle>
          <a:p>
            <a:endParaRPr/>
          </a:p>
        </p:txBody>
      </p:sp>
      <p:sp>
        <p:nvSpPr>
          <p:cNvPr id="101" name="Google Shape;101;p24"/>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24"/>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24"/>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4" name="Google Shape;104;p24"/>
          <p:cNvSpPr txBox="1"/>
          <p:nvPr/>
        </p:nvSpPr>
        <p:spPr>
          <a:xfrm>
            <a:off x="406403" y="592784"/>
            <a:ext cx="457200" cy="438582"/>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en-US" sz="6000">
                <a:solidFill>
                  <a:srgbClr val="BFE471"/>
                </a:solidFill>
                <a:latin typeface="Arial"/>
                <a:ea typeface="Arial"/>
                <a:cs typeface="Arial"/>
                <a:sym typeface="Arial"/>
              </a:rPr>
              <a:t>“</a:t>
            </a:r>
            <a:endParaRPr/>
          </a:p>
        </p:txBody>
      </p:sp>
      <p:sp>
        <p:nvSpPr>
          <p:cNvPr id="105" name="Google Shape;105;p24"/>
          <p:cNvSpPr txBox="1"/>
          <p:nvPr/>
        </p:nvSpPr>
        <p:spPr>
          <a:xfrm>
            <a:off x="6669758" y="2164917"/>
            <a:ext cx="457200" cy="438582"/>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en-US" sz="6000">
                <a:solidFill>
                  <a:srgbClr val="BFE471"/>
                </a:solidFill>
                <a:latin typeface="Arial"/>
                <a:ea typeface="Arial"/>
                <a:cs typeface="Arial"/>
                <a:sym typeface="Arial"/>
              </a:rPr>
              <a:t>”</a:t>
            </a:r>
            <a:endParaRPr sz="1350">
              <a:solidFill>
                <a:srgbClr val="BFE47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06"/>
        <p:cNvGrpSpPr/>
        <p:nvPr/>
      </p:nvGrpSpPr>
      <p:grpSpPr>
        <a:xfrm>
          <a:off x="0" y="0"/>
          <a:ext cx="0" cy="0"/>
          <a:chOff x="0" y="0"/>
          <a:chExt cx="0" cy="0"/>
        </a:xfrm>
      </p:grpSpPr>
      <p:sp>
        <p:nvSpPr>
          <p:cNvPr id="107" name="Google Shape;107;p25"/>
          <p:cNvSpPr txBox="1">
            <a:spLocks noGrp="1"/>
          </p:cNvSpPr>
          <p:nvPr>
            <p:ph type="title"/>
          </p:nvPr>
        </p:nvSpPr>
        <p:spPr>
          <a:xfrm>
            <a:off x="508001" y="1448991"/>
            <a:ext cx="6447501" cy="1946595"/>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3300"/>
              <a:buFont typeface="Trebuchet MS"/>
              <a:buNone/>
              <a:defRPr sz="33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25"/>
          <p:cNvSpPr txBox="1">
            <a:spLocks noGrp="1"/>
          </p:cNvSpPr>
          <p:nvPr>
            <p:ph type="body" idx="1"/>
          </p:nvPr>
        </p:nvSpPr>
        <p:spPr>
          <a:xfrm>
            <a:off x="508001" y="3395586"/>
            <a:ext cx="6447501" cy="1135436"/>
          </a:xfrm>
          <a:prstGeom prst="rect">
            <a:avLst/>
          </a:prstGeom>
          <a:noFill/>
          <a:ln>
            <a:noFill/>
          </a:ln>
        </p:spPr>
        <p:txBody>
          <a:bodyPr spcFirstLastPara="1" wrap="square" lIns="91425" tIns="45700" rIns="91425" bIns="45700" anchor="t" anchorCtr="0">
            <a:normAutofit/>
          </a:bodyPr>
          <a:lstStyle>
            <a:lvl1pPr marL="457200" lvl="0" indent="-228600" algn="l">
              <a:spcBef>
                <a:spcPts val="750"/>
              </a:spcBef>
              <a:spcAft>
                <a:spcPts val="0"/>
              </a:spcAft>
              <a:buSzPts val="1080"/>
              <a:buNone/>
              <a:defRPr sz="1350">
                <a:solidFill>
                  <a:srgbClr val="3F3F3F"/>
                </a:solidFill>
              </a:defRPr>
            </a:lvl1pPr>
            <a:lvl2pPr marL="914400" lvl="1" indent="-228600" algn="l">
              <a:spcBef>
                <a:spcPts val="750"/>
              </a:spcBef>
              <a:spcAft>
                <a:spcPts val="0"/>
              </a:spcAft>
              <a:buSzPts val="1080"/>
              <a:buNone/>
              <a:defRPr sz="1350">
                <a:solidFill>
                  <a:srgbClr val="888888"/>
                </a:solidFill>
              </a:defRPr>
            </a:lvl2pPr>
            <a:lvl3pPr marL="1371600" lvl="2" indent="-228600" algn="l">
              <a:spcBef>
                <a:spcPts val="750"/>
              </a:spcBef>
              <a:spcAft>
                <a:spcPts val="0"/>
              </a:spcAft>
              <a:buSzPts val="960"/>
              <a:buNone/>
              <a:defRPr sz="1200">
                <a:solidFill>
                  <a:srgbClr val="888888"/>
                </a:solidFill>
              </a:defRPr>
            </a:lvl3pPr>
            <a:lvl4pPr marL="1828800" lvl="3" indent="-228600" algn="l">
              <a:spcBef>
                <a:spcPts val="750"/>
              </a:spcBef>
              <a:spcAft>
                <a:spcPts val="0"/>
              </a:spcAft>
              <a:buSzPts val="840"/>
              <a:buNone/>
              <a:defRPr sz="1050">
                <a:solidFill>
                  <a:srgbClr val="888888"/>
                </a:solidFill>
              </a:defRPr>
            </a:lvl4pPr>
            <a:lvl5pPr marL="2286000" lvl="4" indent="-228600" algn="l">
              <a:spcBef>
                <a:spcPts val="750"/>
              </a:spcBef>
              <a:spcAft>
                <a:spcPts val="0"/>
              </a:spcAft>
              <a:buSzPts val="840"/>
              <a:buNone/>
              <a:defRPr sz="1050">
                <a:solidFill>
                  <a:srgbClr val="888888"/>
                </a:solidFill>
              </a:defRPr>
            </a:lvl5pPr>
            <a:lvl6pPr marL="2743200" lvl="5" indent="-228600" algn="l">
              <a:spcBef>
                <a:spcPts val="750"/>
              </a:spcBef>
              <a:spcAft>
                <a:spcPts val="0"/>
              </a:spcAft>
              <a:buSzPts val="840"/>
              <a:buNone/>
              <a:defRPr sz="1050">
                <a:solidFill>
                  <a:srgbClr val="888888"/>
                </a:solidFill>
              </a:defRPr>
            </a:lvl6pPr>
            <a:lvl7pPr marL="3200400" lvl="6" indent="-228600" algn="l">
              <a:spcBef>
                <a:spcPts val="750"/>
              </a:spcBef>
              <a:spcAft>
                <a:spcPts val="0"/>
              </a:spcAft>
              <a:buSzPts val="840"/>
              <a:buNone/>
              <a:defRPr sz="1050">
                <a:solidFill>
                  <a:srgbClr val="888888"/>
                </a:solidFill>
              </a:defRPr>
            </a:lvl7pPr>
            <a:lvl8pPr marL="3657600" lvl="7" indent="-228600" algn="l">
              <a:spcBef>
                <a:spcPts val="750"/>
              </a:spcBef>
              <a:spcAft>
                <a:spcPts val="0"/>
              </a:spcAft>
              <a:buSzPts val="840"/>
              <a:buNone/>
              <a:defRPr sz="1050">
                <a:solidFill>
                  <a:srgbClr val="888888"/>
                </a:solidFill>
              </a:defRPr>
            </a:lvl8pPr>
            <a:lvl9pPr marL="4114800" lvl="8" indent="-228600" algn="l">
              <a:spcBef>
                <a:spcPts val="750"/>
              </a:spcBef>
              <a:spcAft>
                <a:spcPts val="0"/>
              </a:spcAft>
              <a:buSzPts val="840"/>
              <a:buNone/>
              <a:defRPr sz="1050">
                <a:solidFill>
                  <a:srgbClr val="888888"/>
                </a:solidFill>
              </a:defRPr>
            </a:lvl9pPr>
          </a:lstStyle>
          <a:p>
            <a:endParaRPr/>
          </a:p>
        </p:txBody>
      </p:sp>
      <p:sp>
        <p:nvSpPr>
          <p:cNvPr id="109" name="Google Shape;109;p25"/>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25"/>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25"/>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12"/>
        <p:cNvGrpSpPr/>
        <p:nvPr/>
      </p:nvGrpSpPr>
      <p:grpSpPr>
        <a:xfrm>
          <a:off x="0" y="0"/>
          <a:ext cx="0" cy="0"/>
          <a:chOff x="0" y="0"/>
          <a:chExt cx="0" cy="0"/>
        </a:xfrm>
      </p:grpSpPr>
      <p:sp>
        <p:nvSpPr>
          <p:cNvPr id="113" name="Google Shape;113;p26"/>
          <p:cNvSpPr txBox="1">
            <a:spLocks noGrp="1"/>
          </p:cNvSpPr>
          <p:nvPr>
            <p:ph type="title"/>
          </p:nvPr>
        </p:nvSpPr>
        <p:spPr>
          <a:xfrm>
            <a:off x="698500" y="457200"/>
            <a:ext cx="6070601" cy="226695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3300"/>
              <a:buFont typeface="Trebuchet MS"/>
              <a:buNone/>
              <a:defRPr sz="33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6"/>
          <p:cNvSpPr txBox="1">
            <a:spLocks noGrp="1"/>
          </p:cNvSpPr>
          <p:nvPr>
            <p:ph type="body" idx="1"/>
          </p:nvPr>
        </p:nvSpPr>
        <p:spPr>
          <a:xfrm>
            <a:off x="507999" y="3009900"/>
            <a:ext cx="6447502" cy="385686"/>
          </a:xfrm>
          <a:prstGeom prst="rect">
            <a:avLst/>
          </a:prstGeom>
          <a:noFill/>
          <a:ln>
            <a:noFill/>
          </a:ln>
        </p:spPr>
        <p:txBody>
          <a:bodyPr spcFirstLastPara="1" wrap="square" lIns="91425" tIns="45700" rIns="91425" bIns="45700" anchor="b" anchorCtr="0">
            <a:noAutofit/>
          </a:bodyPr>
          <a:lstStyle>
            <a:lvl1pPr marL="457200" lvl="0" indent="-228600" algn="l">
              <a:spcBef>
                <a:spcPts val="750"/>
              </a:spcBef>
              <a:spcAft>
                <a:spcPts val="0"/>
              </a:spcAft>
              <a:buSzPts val="1440"/>
              <a:buFont typeface="Trebuchet MS"/>
              <a:buNone/>
              <a:defRPr sz="1800">
                <a:solidFill>
                  <a:srgbClr val="3F3F3F"/>
                </a:solidFill>
              </a:defRPr>
            </a:lvl1pPr>
            <a:lvl2pPr marL="914400" lvl="1" indent="-228600" algn="l">
              <a:spcBef>
                <a:spcPts val="750"/>
              </a:spcBef>
              <a:spcAft>
                <a:spcPts val="0"/>
              </a:spcAft>
              <a:buSzPts val="960"/>
              <a:buFont typeface="Trebuchet MS"/>
              <a:buNone/>
              <a:defRPr/>
            </a:lvl2pPr>
            <a:lvl3pPr marL="1371600" lvl="2" indent="-228600" algn="l">
              <a:spcBef>
                <a:spcPts val="750"/>
              </a:spcBef>
              <a:spcAft>
                <a:spcPts val="0"/>
              </a:spcAft>
              <a:buSzPts val="840"/>
              <a:buFont typeface="Trebuchet MS"/>
              <a:buNone/>
              <a:defRPr/>
            </a:lvl3pPr>
            <a:lvl4pPr marL="1828800" lvl="3" indent="-228600" algn="l">
              <a:spcBef>
                <a:spcPts val="750"/>
              </a:spcBef>
              <a:spcAft>
                <a:spcPts val="0"/>
              </a:spcAft>
              <a:buSzPts val="720"/>
              <a:buFont typeface="Trebuchet MS"/>
              <a:buNone/>
              <a:defRPr/>
            </a:lvl4pPr>
            <a:lvl5pPr marL="2286000" lvl="4" indent="-228600" algn="l">
              <a:spcBef>
                <a:spcPts val="750"/>
              </a:spcBef>
              <a:spcAft>
                <a:spcPts val="0"/>
              </a:spcAft>
              <a:buSzPts val="720"/>
              <a:buFont typeface="Trebuchet MS"/>
              <a:buNone/>
              <a:defRPr/>
            </a:lvl5pPr>
            <a:lvl6pPr marL="2743200" lvl="5" indent="-320040" algn="l">
              <a:spcBef>
                <a:spcPts val="750"/>
              </a:spcBef>
              <a:spcAft>
                <a:spcPts val="0"/>
              </a:spcAft>
              <a:buSzPts val="1440"/>
              <a:buChar char="►"/>
              <a:defRPr/>
            </a:lvl6pPr>
            <a:lvl7pPr marL="3200400" lvl="6" indent="-320040" algn="l">
              <a:spcBef>
                <a:spcPts val="750"/>
              </a:spcBef>
              <a:spcAft>
                <a:spcPts val="0"/>
              </a:spcAft>
              <a:buSzPts val="1440"/>
              <a:buChar char="►"/>
              <a:defRPr/>
            </a:lvl7pPr>
            <a:lvl8pPr marL="3657600" lvl="7" indent="-320040" algn="l">
              <a:spcBef>
                <a:spcPts val="750"/>
              </a:spcBef>
              <a:spcAft>
                <a:spcPts val="0"/>
              </a:spcAft>
              <a:buSzPts val="1440"/>
              <a:buChar char="►"/>
              <a:defRPr/>
            </a:lvl8pPr>
            <a:lvl9pPr marL="4114800" lvl="8" indent="-320040" algn="l">
              <a:spcBef>
                <a:spcPts val="750"/>
              </a:spcBef>
              <a:spcAft>
                <a:spcPts val="0"/>
              </a:spcAft>
              <a:buSzPts val="1440"/>
              <a:buChar char="►"/>
              <a:defRPr/>
            </a:lvl9pPr>
          </a:lstStyle>
          <a:p>
            <a:endParaRPr/>
          </a:p>
        </p:txBody>
      </p:sp>
      <p:sp>
        <p:nvSpPr>
          <p:cNvPr id="115" name="Google Shape;115;p26"/>
          <p:cNvSpPr txBox="1">
            <a:spLocks noGrp="1"/>
          </p:cNvSpPr>
          <p:nvPr>
            <p:ph type="body" idx="2"/>
          </p:nvPr>
        </p:nvSpPr>
        <p:spPr>
          <a:xfrm>
            <a:off x="508001" y="3395586"/>
            <a:ext cx="6447501" cy="1135436"/>
          </a:xfrm>
          <a:prstGeom prst="rect">
            <a:avLst/>
          </a:prstGeom>
          <a:noFill/>
          <a:ln>
            <a:noFill/>
          </a:ln>
        </p:spPr>
        <p:txBody>
          <a:bodyPr spcFirstLastPara="1" wrap="square" lIns="91425" tIns="45700" rIns="91425" bIns="45700" anchor="t" anchorCtr="0">
            <a:normAutofit/>
          </a:bodyPr>
          <a:lstStyle>
            <a:lvl1pPr marL="457200" lvl="0" indent="-228600" algn="l">
              <a:spcBef>
                <a:spcPts val="750"/>
              </a:spcBef>
              <a:spcAft>
                <a:spcPts val="0"/>
              </a:spcAft>
              <a:buSzPts val="1080"/>
              <a:buNone/>
              <a:defRPr sz="1350">
                <a:solidFill>
                  <a:srgbClr val="7F7F7F"/>
                </a:solidFill>
              </a:defRPr>
            </a:lvl1pPr>
            <a:lvl2pPr marL="914400" lvl="1" indent="-228600" algn="l">
              <a:spcBef>
                <a:spcPts val="750"/>
              </a:spcBef>
              <a:spcAft>
                <a:spcPts val="0"/>
              </a:spcAft>
              <a:buSzPts val="1080"/>
              <a:buNone/>
              <a:defRPr sz="1350">
                <a:solidFill>
                  <a:srgbClr val="888888"/>
                </a:solidFill>
              </a:defRPr>
            </a:lvl2pPr>
            <a:lvl3pPr marL="1371600" lvl="2" indent="-228600" algn="l">
              <a:spcBef>
                <a:spcPts val="750"/>
              </a:spcBef>
              <a:spcAft>
                <a:spcPts val="0"/>
              </a:spcAft>
              <a:buSzPts val="960"/>
              <a:buNone/>
              <a:defRPr sz="1200">
                <a:solidFill>
                  <a:srgbClr val="888888"/>
                </a:solidFill>
              </a:defRPr>
            </a:lvl3pPr>
            <a:lvl4pPr marL="1828800" lvl="3" indent="-228600" algn="l">
              <a:spcBef>
                <a:spcPts val="750"/>
              </a:spcBef>
              <a:spcAft>
                <a:spcPts val="0"/>
              </a:spcAft>
              <a:buSzPts val="840"/>
              <a:buNone/>
              <a:defRPr sz="1050">
                <a:solidFill>
                  <a:srgbClr val="888888"/>
                </a:solidFill>
              </a:defRPr>
            </a:lvl4pPr>
            <a:lvl5pPr marL="2286000" lvl="4" indent="-228600" algn="l">
              <a:spcBef>
                <a:spcPts val="750"/>
              </a:spcBef>
              <a:spcAft>
                <a:spcPts val="0"/>
              </a:spcAft>
              <a:buSzPts val="840"/>
              <a:buNone/>
              <a:defRPr sz="1050">
                <a:solidFill>
                  <a:srgbClr val="888888"/>
                </a:solidFill>
              </a:defRPr>
            </a:lvl5pPr>
            <a:lvl6pPr marL="2743200" lvl="5" indent="-228600" algn="l">
              <a:spcBef>
                <a:spcPts val="750"/>
              </a:spcBef>
              <a:spcAft>
                <a:spcPts val="0"/>
              </a:spcAft>
              <a:buSzPts val="840"/>
              <a:buNone/>
              <a:defRPr sz="1050">
                <a:solidFill>
                  <a:srgbClr val="888888"/>
                </a:solidFill>
              </a:defRPr>
            </a:lvl6pPr>
            <a:lvl7pPr marL="3200400" lvl="6" indent="-228600" algn="l">
              <a:spcBef>
                <a:spcPts val="750"/>
              </a:spcBef>
              <a:spcAft>
                <a:spcPts val="0"/>
              </a:spcAft>
              <a:buSzPts val="840"/>
              <a:buNone/>
              <a:defRPr sz="1050">
                <a:solidFill>
                  <a:srgbClr val="888888"/>
                </a:solidFill>
              </a:defRPr>
            </a:lvl7pPr>
            <a:lvl8pPr marL="3657600" lvl="7" indent="-228600" algn="l">
              <a:spcBef>
                <a:spcPts val="750"/>
              </a:spcBef>
              <a:spcAft>
                <a:spcPts val="0"/>
              </a:spcAft>
              <a:buSzPts val="840"/>
              <a:buNone/>
              <a:defRPr sz="1050">
                <a:solidFill>
                  <a:srgbClr val="888888"/>
                </a:solidFill>
              </a:defRPr>
            </a:lvl8pPr>
            <a:lvl9pPr marL="4114800" lvl="8" indent="-228600" algn="l">
              <a:spcBef>
                <a:spcPts val="750"/>
              </a:spcBef>
              <a:spcAft>
                <a:spcPts val="0"/>
              </a:spcAft>
              <a:buSzPts val="840"/>
              <a:buNone/>
              <a:defRPr sz="1050">
                <a:solidFill>
                  <a:srgbClr val="888888"/>
                </a:solidFill>
              </a:defRPr>
            </a:lvl9pPr>
          </a:lstStyle>
          <a:p>
            <a:endParaRPr/>
          </a:p>
        </p:txBody>
      </p:sp>
      <p:sp>
        <p:nvSpPr>
          <p:cNvPr id="116" name="Google Shape;116;p26"/>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26"/>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26"/>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9" name="Google Shape;119;p26"/>
          <p:cNvSpPr txBox="1"/>
          <p:nvPr/>
        </p:nvSpPr>
        <p:spPr>
          <a:xfrm>
            <a:off x="406403" y="592784"/>
            <a:ext cx="457200" cy="438582"/>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en-US" sz="6000">
                <a:solidFill>
                  <a:srgbClr val="BFE471"/>
                </a:solidFill>
                <a:latin typeface="Arial"/>
                <a:ea typeface="Arial"/>
                <a:cs typeface="Arial"/>
                <a:sym typeface="Arial"/>
              </a:rPr>
              <a:t>“</a:t>
            </a:r>
            <a:endParaRPr/>
          </a:p>
        </p:txBody>
      </p:sp>
      <p:sp>
        <p:nvSpPr>
          <p:cNvPr id="120" name="Google Shape;120;p26"/>
          <p:cNvSpPr txBox="1"/>
          <p:nvPr/>
        </p:nvSpPr>
        <p:spPr>
          <a:xfrm>
            <a:off x="6669758" y="2164917"/>
            <a:ext cx="457200" cy="438582"/>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en-US" sz="6000">
                <a:solidFill>
                  <a:srgbClr val="BFE471"/>
                </a:solidFill>
                <a:latin typeface="Arial"/>
                <a:ea typeface="Arial"/>
                <a:cs typeface="Arial"/>
                <a:sym typeface="Arial"/>
              </a:rPr>
              <a:t>”</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21"/>
        <p:cNvGrpSpPr/>
        <p:nvPr/>
      </p:nvGrpSpPr>
      <p:grpSpPr>
        <a:xfrm>
          <a:off x="0" y="0"/>
          <a:ext cx="0" cy="0"/>
          <a:chOff x="0" y="0"/>
          <a:chExt cx="0" cy="0"/>
        </a:xfrm>
      </p:grpSpPr>
      <p:sp>
        <p:nvSpPr>
          <p:cNvPr id="122" name="Google Shape;122;p27"/>
          <p:cNvSpPr txBox="1">
            <a:spLocks noGrp="1"/>
          </p:cNvSpPr>
          <p:nvPr>
            <p:ph type="title"/>
          </p:nvPr>
        </p:nvSpPr>
        <p:spPr>
          <a:xfrm>
            <a:off x="514350" y="457200"/>
            <a:ext cx="6441152" cy="226695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3300"/>
              <a:buFont typeface="Trebuchet MS"/>
              <a:buNone/>
              <a:defRPr sz="33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27"/>
          <p:cNvSpPr txBox="1">
            <a:spLocks noGrp="1"/>
          </p:cNvSpPr>
          <p:nvPr>
            <p:ph type="body" idx="1"/>
          </p:nvPr>
        </p:nvSpPr>
        <p:spPr>
          <a:xfrm>
            <a:off x="507999" y="3009900"/>
            <a:ext cx="6447502" cy="385686"/>
          </a:xfrm>
          <a:prstGeom prst="rect">
            <a:avLst/>
          </a:prstGeom>
          <a:noFill/>
          <a:ln>
            <a:noFill/>
          </a:ln>
        </p:spPr>
        <p:txBody>
          <a:bodyPr spcFirstLastPara="1" wrap="square" lIns="91425" tIns="45700" rIns="91425" bIns="45700" anchor="b" anchorCtr="0">
            <a:noAutofit/>
          </a:bodyPr>
          <a:lstStyle>
            <a:lvl1pPr marL="457200" lvl="0" indent="-228600" algn="l">
              <a:spcBef>
                <a:spcPts val="750"/>
              </a:spcBef>
              <a:spcAft>
                <a:spcPts val="0"/>
              </a:spcAft>
              <a:buSzPts val="1440"/>
              <a:buFont typeface="Trebuchet MS"/>
              <a:buNone/>
              <a:defRPr sz="1800">
                <a:solidFill>
                  <a:schemeClr val="accent1"/>
                </a:solidFill>
              </a:defRPr>
            </a:lvl1pPr>
            <a:lvl2pPr marL="914400" lvl="1" indent="-228600" algn="l">
              <a:spcBef>
                <a:spcPts val="750"/>
              </a:spcBef>
              <a:spcAft>
                <a:spcPts val="0"/>
              </a:spcAft>
              <a:buSzPts val="960"/>
              <a:buFont typeface="Trebuchet MS"/>
              <a:buNone/>
              <a:defRPr/>
            </a:lvl2pPr>
            <a:lvl3pPr marL="1371600" lvl="2" indent="-228600" algn="l">
              <a:spcBef>
                <a:spcPts val="750"/>
              </a:spcBef>
              <a:spcAft>
                <a:spcPts val="0"/>
              </a:spcAft>
              <a:buSzPts val="840"/>
              <a:buFont typeface="Trebuchet MS"/>
              <a:buNone/>
              <a:defRPr/>
            </a:lvl3pPr>
            <a:lvl4pPr marL="1828800" lvl="3" indent="-228600" algn="l">
              <a:spcBef>
                <a:spcPts val="750"/>
              </a:spcBef>
              <a:spcAft>
                <a:spcPts val="0"/>
              </a:spcAft>
              <a:buSzPts val="720"/>
              <a:buFont typeface="Trebuchet MS"/>
              <a:buNone/>
              <a:defRPr/>
            </a:lvl4pPr>
            <a:lvl5pPr marL="2286000" lvl="4" indent="-228600" algn="l">
              <a:spcBef>
                <a:spcPts val="750"/>
              </a:spcBef>
              <a:spcAft>
                <a:spcPts val="0"/>
              </a:spcAft>
              <a:buSzPts val="720"/>
              <a:buFont typeface="Trebuchet MS"/>
              <a:buNone/>
              <a:defRPr/>
            </a:lvl5pPr>
            <a:lvl6pPr marL="2743200" lvl="5" indent="-320040" algn="l">
              <a:spcBef>
                <a:spcPts val="750"/>
              </a:spcBef>
              <a:spcAft>
                <a:spcPts val="0"/>
              </a:spcAft>
              <a:buSzPts val="1440"/>
              <a:buChar char="►"/>
              <a:defRPr/>
            </a:lvl6pPr>
            <a:lvl7pPr marL="3200400" lvl="6" indent="-320040" algn="l">
              <a:spcBef>
                <a:spcPts val="750"/>
              </a:spcBef>
              <a:spcAft>
                <a:spcPts val="0"/>
              </a:spcAft>
              <a:buSzPts val="1440"/>
              <a:buChar char="►"/>
              <a:defRPr/>
            </a:lvl7pPr>
            <a:lvl8pPr marL="3657600" lvl="7" indent="-320040" algn="l">
              <a:spcBef>
                <a:spcPts val="750"/>
              </a:spcBef>
              <a:spcAft>
                <a:spcPts val="0"/>
              </a:spcAft>
              <a:buSzPts val="1440"/>
              <a:buChar char="►"/>
              <a:defRPr/>
            </a:lvl8pPr>
            <a:lvl9pPr marL="4114800" lvl="8" indent="-320040" algn="l">
              <a:spcBef>
                <a:spcPts val="750"/>
              </a:spcBef>
              <a:spcAft>
                <a:spcPts val="0"/>
              </a:spcAft>
              <a:buSzPts val="1440"/>
              <a:buChar char="►"/>
              <a:defRPr/>
            </a:lvl9pPr>
          </a:lstStyle>
          <a:p>
            <a:endParaRPr/>
          </a:p>
        </p:txBody>
      </p:sp>
      <p:sp>
        <p:nvSpPr>
          <p:cNvPr id="124" name="Google Shape;124;p27"/>
          <p:cNvSpPr txBox="1">
            <a:spLocks noGrp="1"/>
          </p:cNvSpPr>
          <p:nvPr>
            <p:ph type="body" idx="2"/>
          </p:nvPr>
        </p:nvSpPr>
        <p:spPr>
          <a:xfrm>
            <a:off x="508001" y="3395586"/>
            <a:ext cx="6447501" cy="1135436"/>
          </a:xfrm>
          <a:prstGeom prst="rect">
            <a:avLst/>
          </a:prstGeom>
          <a:noFill/>
          <a:ln>
            <a:noFill/>
          </a:ln>
        </p:spPr>
        <p:txBody>
          <a:bodyPr spcFirstLastPara="1" wrap="square" lIns="91425" tIns="45700" rIns="91425" bIns="45700" anchor="t" anchorCtr="0">
            <a:normAutofit/>
          </a:bodyPr>
          <a:lstStyle>
            <a:lvl1pPr marL="457200" lvl="0" indent="-228600" algn="l">
              <a:spcBef>
                <a:spcPts val="750"/>
              </a:spcBef>
              <a:spcAft>
                <a:spcPts val="0"/>
              </a:spcAft>
              <a:buSzPts val="1080"/>
              <a:buNone/>
              <a:defRPr sz="1350">
                <a:solidFill>
                  <a:srgbClr val="7F7F7F"/>
                </a:solidFill>
              </a:defRPr>
            </a:lvl1pPr>
            <a:lvl2pPr marL="914400" lvl="1" indent="-228600" algn="l">
              <a:spcBef>
                <a:spcPts val="750"/>
              </a:spcBef>
              <a:spcAft>
                <a:spcPts val="0"/>
              </a:spcAft>
              <a:buSzPts val="1080"/>
              <a:buNone/>
              <a:defRPr sz="1350">
                <a:solidFill>
                  <a:srgbClr val="888888"/>
                </a:solidFill>
              </a:defRPr>
            </a:lvl2pPr>
            <a:lvl3pPr marL="1371600" lvl="2" indent="-228600" algn="l">
              <a:spcBef>
                <a:spcPts val="750"/>
              </a:spcBef>
              <a:spcAft>
                <a:spcPts val="0"/>
              </a:spcAft>
              <a:buSzPts val="960"/>
              <a:buNone/>
              <a:defRPr sz="1200">
                <a:solidFill>
                  <a:srgbClr val="888888"/>
                </a:solidFill>
              </a:defRPr>
            </a:lvl3pPr>
            <a:lvl4pPr marL="1828800" lvl="3" indent="-228600" algn="l">
              <a:spcBef>
                <a:spcPts val="750"/>
              </a:spcBef>
              <a:spcAft>
                <a:spcPts val="0"/>
              </a:spcAft>
              <a:buSzPts val="840"/>
              <a:buNone/>
              <a:defRPr sz="1050">
                <a:solidFill>
                  <a:srgbClr val="888888"/>
                </a:solidFill>
              </a:defRPr>
            </a:lvl4pPr>
            <a:lvl5pPr marL="2286000" lvl="4" indent="-228600" algn="l">
              <a:spcBef>
                <a:spcPts val="750"/>
              </a:spcBef>
              <a:spcAft>
                <a:spcPts val="0"/>
              </a:spcAft>
              <a:buSzPts val="840"/>
              <a:buNone/>
              <a:defRPr sz="1050">
                <a:solidFill>
                  <a:srgbClr val="888888"/>
                </a:solidFill>
              </a:defRPr>
            </a:lvl5pPr>
            <a:lvl6pPr marL="2743200" lvl="5" indent="-228600" algn="l">
              <a:spcBef>
                <a:spcPts val="750"/>
              </a:spcBef>
              <a:spcAft>
                <a:spcPts val="0"/>
              </a:spcAft>
              <a:buSzPts val="840"/>
              <a:buNone/>
              <a:defRPr sz="1050">
                <a:solidFill>
                  <a:srgbClr val="888888"/>
                </a:solidFill>
              </a:defRPr>
            </a:lvl6pPr>
            <a:lvl7pPr marL="3200400" lvl="6" indent="-228600" algn="l">
              <a:spcBef>
                <a:spcPts val="750"/>
              </a:spcBef>
              <a:spcAft>
                <a:spcPts val="0"/>
              </a:spcAft>
              <a:buSzPts val="840"/>
              <a:buNone/>
              <a:defRPr sz="1050">
                <a:solidFill>
                  <a:srgbClr val="888888"/>
                </a:solidFill>
              </a:defRPr>
            </a:lvl7pPr>
            <a:lvl8pPr marL="3657600" lvl="7" indent="-228600" algn="l">
              <a:spcBef>
                <a:spcPts val="750"/>
              </a:spcBef>
              <a:spcAft>
                <a:spcPts val="0"/>
              </a:spcAft>
              <a:buSzPts val="840"/>
              <a:buNone/>
              <a:defRPr sz="1050">
                <a:solidFill>
                  <a:srgbClr val="888888"/>
                </a:solidFill>
              </a:defRPr>
            </a:lvl8pPr>
            <a:lvl9pPr marL="4114800" lvl="8" indent="-228600" algn="l">
              <a:spcBef>
                <a:spcPts val="750"/>
              </a:spcBef>
              <a:spcAft>
                <a:spcPts val="0"/>
              </a:spcAft>
              <a:buSzPts val="840"/>
              <a:buNone/>
              <a:defRPr sz="1050">
                <a:solidFill>
                  <a:srgbClr val="888888"/>
                </a:solidFill>
              </a:defRPr>
            </a:lvl9pPr>
          </a:lstStyle>
          <a:p>
            <a:endParaRPr/>
          </a:p>
        </p:txBody>
      </p:sp>
      <p:sp>
        <p:nvSpPr>
          <p:cNvPr id="125" name="Google Shape;125;p27"/>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7"/>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27"/>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8"/>
        <p:cNvGrpSpPr/>
        <p:nvPr/>
      </p:nvGrpSpPr>
      <p:grpSpPr>
        <a:xfrm>
          <a:off x="0" y="0"/>
          <a:ext cx="0" cy="0"/>
          <a:chOff x="0" y="0"/>
          <a:chExt cx="0" cy="0"/>
        </a:xfrm>
      </p:grpSpPr>
      <p:sp>
        <p:nvSpPr>
          <p:cNvPr id="129" name="Google Shape;129;p28"/>
          <p:cNvSpPr txBox="1">
            <a:spLocks noGrp="1"/>
          </p:cNvSpPr>
          <p:nvPr>
            <p:ph type="title"/>
          </p:nvPr>
        </p:nvSpPr>
        <p:spPr>
          <a:xfrm>
            <a:off x="508001" y="457200"/>
            <a:ext cx="6447501" cy="9906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28"/>
          <p:cNvSpPr txBox="1">
            <a:spLocks noGrp="1"/>
          </p:cNvSpPr>
          <p:nvPr>
            <p:ph type="body" idx="1"/>
          </p:nvPr>
        </p:nvSpPr>
        <p:spPr>
          <a:xfrm rot="5400000">
            <a:off x="2276462" y="-148019"/>
            <a:ext cx="2910580" cy="6447501"/>
          </a:xfrm>
          <a:prstGeom prst="rect">
            <a:avLst/>
          </a:prstGeom>
          <a:noFill/>
          <a:ln>
            <a:noFill/>
          </a:ln>
        </p:spPr>
        <p:txBody>
          <a:bodyPr spcFirstLastPara="1" wrap="square" lIns="91425" tIns="45700" rIns="91425" bIns="45700" anchor="t" anchorCtr="0">
            <a:normAutofit/>
          </a:bodyPr>
          <a:lstStyle>
            <a:lvl1pPr marL="457200" lvl="0" indent="-320040" algn="l">
              <a:spcBef>
                <a:spcPts val="750"/>
              </a:spcBef>
              <a:spcAft>
                <a:spcPts val="0"/>
              </a:spcAft>
              <a:buSzPts val="1440"/>
              <a:buChar char="►"/>
              <a:defRPr/>
            </a:lvl1pPr>
            <a:lvl2pPr marL="914400" lvl="1" indent="-320040" algn="l">
              <a:spcBef>
                <a:spcPts val="750"/>
              </a:spcBef>
              <a:spcAft>
                <a:spcPts val="0"/>
              </a:spcAft>
              <a:buSzPts val="1440"/>
              <a:buChar char="►"/>
              <a:defRPr/>
            </a:lvl2pPr>
            <a:lvl3pPr marL="1371600" lvl="2" indent="-320040" algn="l">
              <a:spcBef>
                <a:spcPts val="750"/>
              </a:spcBef>
              <a:spcAft>
                <a:spcPts val="0"/>
              </a:spcAft>
              <a:buSzPts val="1440"/>
              <a:buChar char="►"/>
              <a:defRPr/>
            </a:lvl3pPr>
            <a:lvl4pPr marL="1828800" lvl="3" indent="-320040" algn="l">
              <a:spcBef>
                <a:spcPts val="750"/>
              </a:spcBef>
              <a:spcAft>
                <a:spcPts val="0"/>
              </a:spcAft>
              <a:buSzPts val="1440"/>
              <a:buChar char="►"/>
              <a:defRPr/>
            </a:lvl4pPr>
            <a:lvl5pPr marL="2286000" lvl="4" indent="-320040" algn="l">
              <a:spcBef>
                <a:spcPts val="750"/>
              </a:spcBef>
              <a:spcAft>
                <a:spcPts val="0"/>
              </a:spcAft>
              <a:buSzPts val="1440"/>
              <a:buChar char="►"/>
              <a:defRPr/>
            </a:lvl5pPr>
            <a:lvl6pPr marL="2743200" lvl="5" indent="-320040" algn="l">
              <a:spcBef>
                <a:spcPts val="750"/>
              </a:spcBef>
              <a:spcAft>
                <a:spcPts val="0"/>
              </a:spcAft>
              <a:buSzPts val="1440"/>
              <a:buChar char="►"/>
              <a:defRPr/>
            </a:lvl6pPr>
            <a:lvl7pPr marL="3200400" lvl="6" indent="-320040" algn="l">
              <a:spcBef>
                <a:spcPts val="750"/>
              </a:spcBef>
              <a:spcAft>
                <a:spcPts val="0"/>
              </a:spcAft>
              <a:buSzPts val="1440"/>
              <a:buChar char="►"/>
              <a:defRPr/>
            </a:lvl7pPr>
            <a:lvl8pPr marL="3657600" lvl="7" indent="-320040" algn="l">
              <a:spcBef>
                <a:spcPts val="750"/>
              </a:spcBef>
              <a:spcAft>
                <a:spcPts val="0"/>
              </a:spcAft>
              <a:buSzPts val="1440"/>
              <a:buChar char="►"/>
              <a:defRPr/>
            </a:lvl8pPr>
            <a:lvl9pPr marL="4114800" lvl="8" indent="-320040" algn="l">
              <a:spcBef>
                <a:spcPts val="750"/>
              </a:spcBef>
              <a:spcAft>
                <a:spcPts val="0"/>
              </a:spcAft>
              <a:buSzPts val="1440"/>
              <a:buChar char="►"/>
              <a:defRPr/>
            </a:lvl9pPr>
          </a:lstStyle>
          <a:p>
            <a:endParaRPr/>
          </a:p>
        </p:txBody>
      </p:sp>
      <p:sp>
        <p:nvSpPr>
          <p:cNvPr id="131" name="Google Shape;131;p28"/>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28"/>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28"/>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4"/>
        <p:cNvGrpSpPr/>
        <p:nvPr/>
      </p:nvGrpSpPr>
      <p:grpSpPr>
        <a:xfrm>
          <a:off x="0" y="0"/>
          <a:ext cx="0" cy="0"/>
          <a:chOff x="0" y="0"/>
          <a:chExt cx="0" cy="0"/>
        </a:xfrm>
      </p:grpSpPr>
      <p:sp>
        <p:nvSpPr>
          <p:cNvPr id="135" name="Google Shape;135;p29"/>
          <p:cNvSpPr txBox="1">
            <a:spLocks noGrp="1"/>
          </p:cNvSpPr>
          <p:nvPr>
            <p:ph type="title"/>
          </p:nvPr>
        </p:nvSpPr>
        <p:spPr>
          <a:xfrm rot="5400000">
            <a:off x="4495739" y="1937216"/>
            <a:ext cx="3938588" cy="978557"/>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29"/>
          <p:cNvSpPr txBox="1">
            <a:spLocks noGrp="1"/>
          </p:cNvSpPr>
          <p:nvPr>
            <p:ph type="body" idx="1"/>
          </p:nvPr>
        </p:nvSpPr>
        <p:spPr>
          <a:xfrm rot="5400000">
            <a:off x="1186264" y="-221062"/>
            <a:ext cx="3938588" cy="5295113"/>
          </a:xfrm>
          <a:prstGeom prst="rect">
            <a:avLst/>
          </a:prstGeom>
          <a:noFill/>
          <a:ln>
            <a:noFill/>
          </a:ln>
        </p:spPr>
        <p:txBody>
          <a:bodyPr spcFirstLastPara="1" wrap="square" lIns="91425" tIns="45700" rIns="91425" bIns="45700" anchor="t" anchorCtr="0">
            <a:normAutofit/>
          </a:bodyPr>
          <a:lstStyle>
            <a:lvl1pPr marL="457200" lvl="0" indent="-320040" algn="l">
              <a:spcBef>
                <a:spcPts val="750"/>
              </a:spcBef>
              <a:spcAft>
                <a:spcPts val="0"/>
              </a:spcAft>
              <a:buSzPts val="1440"/>
              <a:buChar char="►"/>
              <a:defRPr/>
            </a:lvl1pPr>
            <a:lvl2pPr marL="914400" lvl="1" indent="-320040" algn="l">
              <a:spcBef>
                <a:spcPts val="750"/>
              </a:spcBef>
              <a:spcAft>
                <a:spcPts val="0"/>
              </a:spcAft>
              <a:buSzPts val="1440"/>
              <a:buChar char="►"/>
              <a:defRPr/>
            </a:lvl2pPr>
            <a:lvl3pPr marL="1371600" lvl="2" indent="-320040" algn="l">
              <a:spcBef>
                <a:spcPts val="750"/>
              </a:spcBef>
              <a:spcAft>
                <a:spcPts val="0"/>
              </a:spcAft>
              <a:buSzPts val="1440"/>
              <a:buChar char="►"/>
              <a:defRPr/>
            </a:lvl3pPr>
            <a:lvl4pPr marL="1828800" lvl="3" indent="-320040" algn="l">
              <a:spcBef>
                <a:spcPts val="750"/>
              </a:spcBef>
              <a:spcAft>
                <a:spcPts val="0"/>
              </a:spcAft>
              <a:buSzPts val="1440"/>
              <a:buChar char="►"/>
              <a:defRPr/>
            </a:lvl4pPr>
            <a:lvl5pPr marL="2286000" lvl="4" indent="-320040" algn="l">
              <a:spcBef>
                <a:spcPts val="750"/>
              </a:spcBef>
              <a:spcAft>
                <a:spcPts val="0"/>
              </a:spcAft>
              <a:buSzPts val="1440"/>
              <a:buChar char="►"/>
              <a:defRPr/>
            </a:lvl5pPr>
            <a:lvl6pPr marL="2743200" lvl="5" indent="-320040" algn="l">
              <a:spcBef>
                <a:spcPts val="750"/>
              </a:spcBef>
              <a:spcAft>
                <a:spcPts val="0"/>
              </a:spcAft>
              <a:buSzPts val="1440"/>
              <a:buChar char="►"/>
              <a:defRPr/>
            </a:lvl6pPr>
            <a:lvl7pPr marL="3200400" lvl="6" indent="-320040" algn="l">
              <a:spcBef>
                <a:spcPts val="750"/>
              </a:spcBef>
              <a:spcAft>
                <a:spcPts val="0"/>
              </a:spcAft>
              <a:buSzPts val="1440"/>
              <a:buChar char="►"/>
              <a:defRPr/>
            </a:lvl7pPr>
            <a:lvl8pPr marL="3657600" lvl="7" indent="-320040" algn="l">
              <a:spcBef>
                <a:spcPts val="750"/>
              </a:spcBef>
              <a:spcAft>
                <a:spcPts val="0"/>
              </a:spcAft>
              <a:buSzPts val="1440"/>
              <a:buChar char="►"/>
              <a:defRPr/>
            </a:lvl8pPr>
            <a:lvl9pPr marL="4114800" lvl="8" indent="-320040" algn="l">
              <a:spcBef>
                <a:spcPts val="750"/>
              </a:spcBef>
              <a:spcAft>
                <a:spcPts val="0"/>
              </a:spcAft>
              <a:buSzPts val="1440"/>
              <a:buChar char="►"/>
              <a:defRPr/>
            </a:lvl9pPr>
          </a:lstStyle>
          <a:p>
            <a:endParaRPr/>
          </a:p>
        </p:txBody>
      </p:sp>
      <p:sp>
        <p:nvSpPr>
          <p:cNvPr id="137" name="Google Shape;137;p29"/>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29"/>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29"/>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3"/>
        <p:cNvGrpSpPr/>
        <p:nvPr/>
      </p:nvGrpSpPr>
      <p:grpSpPr>
        <a:xfrm>
          <a:off x="0" y="0"/>
          <a:ext cx="0" cy="0"/>
          <a:chOff x="0" y="0"/>
          <a:chExt cx="0" cy="0"/>
        </a:xfrm>
      </p:grpSpPr>
      <p:grpSp>
        <p:nvGrpSpPr>
          <p:cNvPr id="24" name="Google Shape;24;p14"/>
          <p:cNvGrpSpPr/>
          <p:nvPr/>
        </p:nvGrpSpPr>
        <p:grpSpPr>
          <a:xfrm>
            <a:off x="0" y="-6350"/>
            <a:ext cx="9144000" cy="5149850"/>
            <a:chOff x="0" y="-8467"/>
            <a:chExt cx="12192000" cy="6866467"/>
          </a:xfrm>
        </p:grpSpPr>
        <p:cxnSp>
          <p:nvCxnSpPr>
            <p:cNvPr id="25" name="Google Shape;25;p14"/>
            <p:cNvCxnSpPr/>
            <p:nvPr/>
          </p:nvCxnSpPr>
          <p:spPr>
            <a:xfrm>
              <a:off x="9371012" y="0"/>
              <a:ext cx="1219200" cy="6858000"/>
            </a:xfrm>
            <a:prstGeom prst="straightConnector1">
              <a:avLst/>
            </a:prstGeom>
            <a:noFill/>
            <a:ln w="9525" cap="flat" cmpd="sng">
              <a:solidFill>
                <a:srgbClr val="BFBFBF"/>
              </a:solidFill>
              <a:prstDash val="solid"/>
              <a:round/>
              <a:headEnd type="none" w="sm" len="sm"/>
              <a:tailEnd type="none" w="sm" len="sm"/>
            </a:ln>
          </p:spPr>
        </p:cxnSp>
        <p:cxnSp>
          <p:nvCxnSpPr>
            <p:cNvPr id="26" name="Google Shape;26;p14"/>
            <p:cNvCxnSpPr/>
            <p:nvPr/>
          </p:nvCxnSpPr>
          <p:spPr>
            <a:xfrm flipH="1">
              <a:off x="7425267" y="3681413"/>
              <a:ext cx="4763558" cy="3176587"/>
            </a:xfrm>
            <a:prstGeom prst="straightConnector1">
              <a:avLst/>
            </a:prstGeom>
            <a:noFill/>
            <a:ln w="9525" cap="flat" cmpd="sng">
              <a:solidFill>
                <a:srgbClr val="D8D8D8"/>
              </a:solidFill>
              <a:prstDash val="solid"/>
              <a:round/>
              <a:headEnd type="none" w="sm" len="sm"/>
              <a:tailEnd type="none" w="sm" len="sm"/>
            </a:ln>
          </p:spPr>
        </p:cxnSp>
        <p:sp>
          <p:nvSpPr>
            <p:cNvPr id="27" name="Google Shape;27;p14"/>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0196"/>
              </a:schemeClr>
            </a:solidFill>
            <a:ln>
              <a:noFill/>
            </a:ln>
          </p:spPr>
        </p:sp>
        <p:sp>
          <p:nvSpPr>
            <p:cNvPr id="28" name="Google Shape;28;p14"/>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9" name="Google Shape;29;p14"/>
            <p:cNvSpPr/>
            <p:nvPr/>
          </p:nvSpPr>
          <p:spPr>
            <a:xfrm>
              <a:off x="8932333" y="3048000"/>
              <a:ext cx="3259667" cy="3810000"/>
            </a:xfrm>
            <a:prstGeom prst="triangle">
              <a:avLst>
                <a:gd name="adj" fmla="val 100000"/>
              </a:avLst>
            </a:prstGeom>
            <a:solidFill>
              <a:schemeClr val="accent2">
                <a:alpha val="72156"/>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14"/>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E7818">
                <a:alpha val="70196"/>
              </a:srgbClr>
            </a:solidFill>
            <a:ln>
              <a:noFill/>
            </a:ln>
          </p:spPr>
        </p:sp>
        <p:sp>
          <p:nvSpPr>
            <p:cNvPr id="31" name="Google Shape;31;p14"/>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BFE471">
                <a:alpha val="70196"/>
              </a:srgbClr>
            </a:solidFill>
            <a:ln>
              <a:noFill/>
            </a:ln>
          </p:spPr>
        </p:sp>
        <p:sp>
          <p:nvSpPr>
            <p:cNvPr id="32" name="Google Shape;32;p14"/>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5098"/>
              </a:schemeClr>
            </a:solidFill>
            <a:ln>
              <a:noFill/>
            </a:ln>
          </p:spPr>
        </p:sp>
        <p:sp>
          <p:nvSpPr>
            <p:cNvPr id="33" name="Google Shape;33;p14"/>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14"/>
            <p:cNvSpPr/>
            <p:nvPr/>
          </p:nvSpPr>
          <p:spPr>
            <a:xfrm rot="10800000">
              <a:off x="0" y="0"/>
              <a:ext cx="842596" cy="5666154"/>
            </a:xfrm>
            <a:prstGeom prst="triangle">
              <a:avLst>
                <a:gd name="adj" fmla="val 100000"/>
              </a:avLst>
            </a:prstGeom>
            <a:solidFill>
              <a:schemeClr val="accent1">
                <a:alpha val="85098"/>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35;p14"/>
          <p:cNvSpPr txBox="1">
            <a:spLocks noGrp="1"/>
          </p:cNvSpPr>
          <p:nvPr>
            <p:ph type="ctrTitle"/>
          </p:nvPr>
        </p:nvSpPr>
        <p:spPr>
          <a:xfrm>
            <a:off x="1130300" y="1803400"/>
            <a:ext cx="5825202" cy="1234727"/>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Clr>
                <a:schemeClr val="accent1"/>
              </a:buClr>
              <a:buSzPts val="4050"/>
              <a:buFont typeface="Trebuchet MS"/>
              <a:buNone/>
              <a:defRPr sz="405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14"/>
          <p:cNvSpPr txBox="1">
            <a:spLocks noGrp="1"/>
          </p:cNvSpPr>
          <p:nvPr>
            <p:ph type="subTitle" idx="1"/>
          </p:nvPr>
        </p:nvSpPr>
        <p:spPr>
          <a:xfrm>
            <a:off x="1130300" y="3038125"/>
            <a:ext cx="5825202" cy="822674"/>
          </a:xfrm>
          <a:prstGeom prst="rect">
            <a:avLst/>
          </a:prstGeom>
          <a:noFill/>
          <a:ln>
            <a:noFill/>
          </a:ln>
        </p:spPr>
        <p:txBody>
          <a:bodyPr spcFirstLastPara="1" wrap="square" lIns="91425" tIns="45700" rIns="91425" bIns="45700" anchor="t" anchorCtr="0">
            <a:normAutofit/>
          </a:bodyPr>
          <a:lstStyle>
            <a:lvl1pPr lvl="0" algn="r">
              <a:spcBef>
                <a:spcPts val="750"/>
              </a:spcBef>
              <a:spcAft>
                <a:spcPts val="0"/>
              </a:spcAft>
              <a:buSzPts val="1080"/>
              <a:buNone/>
              <a:defRPr>
                <a:solidFill>
                  <a:srgbClr val="7F7F7F"/>
                </a:solidFill>
              </a:defRPr>
            </a:lvl1pPr>
            <a:lvl2pPr lvl="1" algn="ctr">
              <a:spcBef>
                <a:spcPts val="750"/>
              </a:spcBef>
              <a:spcAft>
                <a:spcPts val="0"/>
              </a:spcAft>
              <a:buSzPts val="960"/>
              <a:buNone/>
              <a:defRPr>
                <a:solidFill>
                  <a:srgbClr val="888888"/>
                </a:solidFill>
              </a:defRPr>
            </a:lvl2pPr>
            <a:lvl3pPr lvl="2" algn="ctr">
              <a:spcBef>
                <a:spcPts val="750"/>
              </a:spcBef>
              <a:spcAft>
                <a:spcPts val="0"/>
              </a:spcAft>
              <a:buSzPts val="840"/>
              <a:buNone/>
              <a:defRPr>
                <a:solidFill>
                  <a:srgbClr val="888888"/>
                </a:solidFill>
              </a:defRPr>
            </a:lvl3pPr>
            <a:lvl4pPr lvl="3" algn="ctr">
              <a:spcBef>
                <a:spcPts val="750"/>
              </a:spcBef>
              <a:spcAft>
                <a:spcPts val="0"/>
              </a:spcAft>
              <a:buSzPts val="720"/>
              <a:buNone/>
              <a:defRPr>
                <a:solidFill>
                  <a:srgbClr val="888888"/>
                </a:solidFill>
              </a:defRPr>
            </a:lvl4pPr>
            <a:lvl5pPr lvl="4" algn="ctr">
              <a:spcBef>
                <a:spcPts val="750"/>
              </a:spcBef>
              <a:spcAft>
                <a:spcPts val="0"/>
              </a:spcAft>
              <a:buSzPts val="720"/>
              <a:buNone/>
              <a:defRPr>
                <a:solidFill>
                  <a:srgbClr val="888888"/>
                </a:solidFill>
              </a:defRPr>
            </a:lvl5pPr>
            <a:lvl6pPr lvl="5" algn="ctr">
              <a:spcBef>
                <a:spcPts val="750"/>
              </a:spcBef>
              <a:spcAft>
                <a:spcPts val="0"/>
              </a:spcAft>
              <a:buSzPts val="720"/>
              <a:buNone/>
              <a:defRPr>
                <a:solidFill>
                  <a:srgbClr val="888888"/>
                </a:solidFill>
              </a:defRPr>
            </a:lvl6pPr>
            <a:lvl7pPr lvl="6" algn="ctr">
              <a:spcBef>
                <a:spcPts val="750"/>
              </a:spcBef>
              <a:spcAft>
                <a:spcPts val="0"/>
              </a:spcAft>
              <a:buSzPts val="720"/>
              <a:buNone/>
              <a:defRPr>
                <a:solidFill>
                  <a:srgbClr val="888888"/>
                </a:solidFill>
              </a:defRPr>
            </a:lvl7pPr>
            <a:lvl8pPr lvl="7" algn="ctr">
              <a:spcBef>
                <a:spcPts val="750"/>
              </a:spcBef>
              <a:spcAft>
                <a:spcPts val="0"/>
              </a:spcAft>
              <a:buSzPts val="720"/>
              <a:buNone/>
              <a:defRPr>
                <a:solidFill>
                  <a:srgbClr val="888888"/>
                </a:solidFill>
              </a:defRPr>
            </a:lvl8pPr>
            <a:lvl9pPr lvl="8" algn="ctr">
              <a:spcBef>
                <a:spcPts val="750"/>
              </a:spcBef>
              <a:spcAft>
                <a:spcPts val="0"/>
              </a:spcAft>
              <a:buSzPts val="720"/>
              <a:buNone/>
              <a:defRPr>
                <a:solidFill>
                  <a:srgbClr val="888888"/>
                </a:solidFill>
              </a:defRPr>
            </a:lvl9pPr>
          </a:lstStyle>
          <a:p>
            <a:endParaRPr/>
          </a:p>
        </p:txBody>
      </p:sp>
      <p:sp>
        <p:nvSpPr>
          <p:cNvPr id="37" name="Google Shape;37;p14"/>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4"/>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4"/>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0"/>
        <p:cNvGrpSpPr/>
        <p:nvPr/>
      </p:nvGrpSpPr>
      <p:grpSpPr>
        <a:xfrm>
          <a:off x="0" y="0"/>
          <a:ext cx="0" cy="0"/>
          <a:chOff x="0" y="0"/>
          <a:chExt cx="0" cy="0"/>
        </a:xfrm>
      </p:grpSpPr>
      <p:sp>
        <p:nvSpPr>
          <p:cNvPr id="41" name="Google Shape;41;p15"/>
          <p:cNvSpPr txBox="1">
            <a:spLocks noGrp="1"/>
          </p:cNvSpPr>
          <p:nvPr>
            <p:ph type="title"/>
          </p:nvPr>
        </p:nvSpPr>
        <p:spPr>
          <a:xfrm>
            <a:off x="508001" y="457200"/>
            <a:ext cx="6447501" cy="9906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2700"/>
              <a:buFont typeface="Trebuchet MS"/>
              <a:buNone/>
              <a:defRPr sz="27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15"/>
          <p:cNvSpPr txBox="1">
            <a:spLocks noGrp="1"/>
          </p:cNvSpPr>
          <p:nvPr>
            <p:ph type="body" idx="1"/>
          </p:nvPr>
        </p:nvSpPr>
        <p:spPr>
          <a:xfrm>
            <a:off x="508001" y="1620442"/>
            <a:ext cx="6447501" cy="2910580"/>
          </a:xfrm>
          <a:prstGeom prst="rect">
            <a:avLst/>
          </a:prstGeom>
          <a:noFill/>
          <a:ln>
            <a:noFill/>
          </a:ln>
        </p:spPr>
        <p:txBody>
          <a:bodyPr spcFirstLastPara="1" wrap="square" lIns="91425" tIns="45700" rIns="91425" bIns="45700" anchor="t" anchorCtr="0">
            <a:normAutofit/>
          </a:bodyPr>
          <a:lstStyle>
            <a:lvl1pPr marL="457200" lvl="0" indent="-320040" algn="l">
              <a:spcBef>
                <a:spcPts val="750"/>
              </a:spcBef>
              <a:spcAft>
                <a:spcPts val="0"/>
              </a:spcAft>
              <a:buSzPts val="1440"/>
              <a:buChar char="►"/>
              <a:defRPr/>
            </a:lvl1pPr>
            <a:lvl2pPr marL="914400" lvl="1" indent="-320040" algn="l">
              <a:spcBef>
                <a:spcPts val="750"/>
              </a:spcBef>
              <a:spcAft>
                <a:spcPts val="0"/>
              </a:spcAft>
              <a:buSzPts val="1440"/>
              <a:buChar char="►"/>
              <a:defRPr/>
            </a:lvl2pPr>
            <a:lvl3pPr marL="1371600" lvl="2" indent="-320040" algn="l">
              <a:spcBef>
                <a:spcPts val="750"/>
              </a:spcBef>
              <a:spcAft>
                <a:spcPts val="0"/>
              </a:spcAft>
              <a:buSzPts val="1440"/>
              <a:buChar char="►"/>
              <a:defRPr/>
            </a:lvl3pPr>
            <a:lvl4pPr marL="1828800" lvl="3" indent="-320040" algn="l">
              <a:spcBef>
                <a:spcPts val="750"/>
              </a:spcBef>
              <a:spcAft>
                <a:spcPts val="0"/>
              </a:spcAft>
              <a:buSzPts val="1440"/>
              <a:buChar char="►"/>
              <a:defRPr/>
            </a:lvl4pPr>
            <a:lvl5pPr marL="2286000" lvl="4" indent="-320040" algn="l">
              <a:spcBef>
                <a:spcPts val="750"/>
              </a:spcBef>
              <a:spcAft>
                <a:spcPts val="0"/>
              </a:spcAft>
              <a:buSzPts val="1440"/>
              <a:buChar char="►"/>
              <a:defRPr/>
            </a:lvl5pPr>
            <a:lvl6pPr marL="2743200" lvl="5" indent="-320040" algn="l">
              <a:spcBef>
                <a:spcPts val="750"/>
              </a:spcBef>
              <a:spcAft>
                <a:spcPts val="0"/>
              </a:spcAft>
              <a:buSzPts val="1440"/>
              <a:buChar char="►"/>
              <a:defRPr/>
            </a:lvl6pPr>
            <a:lvl7pPr marL="3200400" lvl="6" indent="-320040" algn="l">
              <a:spcBef>
                <a:spcPts val="750"/>
              </a:spcBef>
              <a:spcAft>
                <a:spcPts val="0"/>
              </a:spcAft>
              <a:buSzPts val="1440"/>
              <a:buChar char="►"/>
              <a:defRPr/>
            </a:lvl7pPr>
            <a:lvl8pPr marL="3657600" lvl="7" indent="-320040" algn="l">
              <a:spcBef>
                <a:spcPts val="750"/>
              </a:spcBef>
              <a:spcAft>
                <a:spcPts val="0"/>
              </a:spcAft>
              <a:buSzPts val="1440"/>
              <a:buChar char="►"/>
              <a:defRPr/>
            </a:lvl8pPr>
            <a:lvl9pPr marL="4114800" lvl="8" indent="-320040" algn="l">
              <a:spcBef>
                <a:spcPts val="750"/>
              </a:spcBef>
              <a:spcAft>
                <a:spcPts val="0"/>
              </a:spcAft>
              <a:buSzPts val="1440"/>
              <a:buChar char="►"/>
              <a:defRPr/>
            </a:lvl9pPr>
          </a:lstStyle>
          <a:p>
            <a:endParaRPr/>
          </a:p>
        </p:txBody>
      </p:sp>
      <p:sp>
        <p:nvSpPr>
          <p:cNvPr id="43" name="Google Shape;43;p15"/>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5"/>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15"/>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6"/>
        <p:cNvGrpSpPr/>
        <p:nvPr/>
      </p:nvGrpSpPr>
      <p:grpSpPr>
        <a:xfrm>
          <a:off x="0" y="0"/>
          <a:ext cx="0" cy="0"/>
          <a:chOff x="0" y="0"/>
          <a:chExt cx="0" cy="0"/>
        </a:xfrm>
      </p:grpSpPr>
      <p:sp>
        <p:nvSpPr>
          <p:cNvPr id="47" name="Google Shape;47;p16"/>
          <p:cNvSpPr txBox="1">
            <a:spLocks noGrp="1"/>
          </p:cNvSpPr>
          <p:nvPr>
            <p:ph type="title"/>
          </p:nvPr>
        </p:nvSpPr>
        <p:spPr>
          <a:xfrm>
            <a:off x="508001" y="2025651"/>
            <a:ext cx="6447501" cy="1369936"/>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3000"/>
              <a:buFont typeface="Trebuchet MS"/>
              <a:buNone/>
              <a:defRPr sz="3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6"/>
          <p:cNvSpPr txBox="1">
            <a:spLocks noGrp="1"/>
          </p:cNvSpPr>
          <p:nvPr>
            <p:ph type="body" idx="1"/>
          </p:nvPr>
        </p:nvSpPr>
        <p:spPr>
          <a:xfrm>
            <a:off x="508001" y="3395586"/>
            <a:ext cx="6447501" cy="645300"/>
          </a:xfrm>
          <a:prstGeom prst="rect">
            <a:avLst/>
          </a:prstGeom>
          <a:noFill/>
          <a:ln>
            <a:noFill/>
          </a:ln>
        </p:spPr>
        <p:txBody>
          <a:bodyPr spcFirstLastPara="1" wrap="square" lIns="91425" tIns="45700" rIns="91425" bIns="45700" anchor="t" anchorCtr="0">
            <a:normAutofit/>
          </a:bodyPr>
          <a:lstStyle>
            <a:lvl1pPr marL="457200" lvl="0" indent="-228600" algn="l">
              <a:spcBef>
                <a:spcPts val="750"/>
              </a:spcBef>
              <a:spcAft>
                <a:spcPts val="0"/>
              </a:spcAft>
              <a:buSzPts val="1200"/>
              <a:buNone/>
              <a:defRPr sz="1500">
                <a:solidFill>
                  <a:srgbClr val="7F7F7F"/>
                </a:solidFill>
              </a:defRPr>
            </a:lvl1pPr>
            <a:lvl2pPr marL="914400" lvl="1" indent="-228600" algn="l">
              <a:spcBef>
                <a:spcPts val="750"/>
              </a:spcBef>
              <a:spcAft>
                <a:spcPts val="0"/>
              </a:spcAft>
              <a:buSzPts val="1080"/>
              <a:buNone/>
              <a:defRPr sz="1350">
                <a:solidFill>
                  <a:srgbClr val="888888"/>
                </a:solidFill>
              </a:defRPr>
            </a:lvl2pPr>
            <a:lvl3pPr marL="1371600" lvl="2" indent="-228600" algn="l">
              <a:spcBef>
                <a:spcPts val="750"/>
              </a:spcBef>
              <a:spcAft>
                <a:spcPts val="0"/>
              </a:spcAft>
              <a:buSzPts val="960"/>
              <a:buNone/>
              <a:defRPr sz="1200">
                <a:solidFill>
                  <a:srgbClr val="888888"/>
                </a:solidFill>
              </a:defRPr>
            </a:lvl3pPr>
            <a:lvl4pPr marL="1828800" lvl="3" indent="-228600" algn="l">
              <a:spcBef>
                <a:spcPts val="750"/>
              </a:spcBef>
              <a:spcAft>
                <a:spcPts val="0"/>
              </a:spcAft>
              <a:buSzPts val="840"/>
              <a:buNone/>
              <a:defRPr sz="1050">
                <a:solidFill>
                  <a:srgbClr val="888888"/>
                </a:solidFill>
              </a:defRPr>
            </a:lvl4pPr>
            <a:lvl5pPr marL="2286000" lvl="4" indent="-228600" algn="l">
              <a:spcBef>
                <a:spcPts val="750"/>
              </a:spcBef>
              <a:spcAft>
                <a:spcPts val="0"/>
              </a:spcAft>
              <a:buSzPts val="840"/>
              <a:buNone/>
              <a:defRPr sz="1050">
                <a:solidFill>
                  <a:srgbClr val="888888"/>
                </a:solidFill>
              </a:defRPr>
            </a:lvl5pPr>
            <a:lvl6pPr marL="2743200" lvl="5" indent="-228600" algn="l">
              <a:spcBef>
                <a:spcPts val="750"/>
              </a:spcBef>
              <a:spcAft>
                <a:spcPts val="0"/>
              </a:spcAft>
              <a:buSzPts val="840"/>
              <a:buNone/>
              <a:defRPr sz="1050">
                <a:solidFill>
                  <a:srgbClr val="888888"/>
                </a:solidFill>
              </a:defRPr>
            </a:lvl6pPr>
            <a:lvl7pPr marL="3200400" lvl="6" indent="-228600" algn="l">
              <a:spcBef>
                <a:spcPts val="750"/>
              </a:spcBef>
              <a:spcAft>
                <a:spcPts val="0"/>
              </a:spcAft>
              <a:buSzPts val="840"/>
              <a:buNone/>
              <a:defRPr sz="1050">
                <a:solidFill>
                  <a:srgbClr val="888888"/>
                </a:solidFill>
              </a:defRPr>
            </a:lvl7pPr>
            <a:lvl8pPr marL="3657600" lvl="7" indent="-228600" algn="l">
              <a:spcBef>
                <a:spcPts val="750"/>
              </a:spcBef>
              <a:spcAft>
                <a:spcPts val="0"/>
              </a:spcAft>
              <a:buSzPts val="840"/>
              <a:buNone/>
              <a:defRPr sz="1050">
                <a:solidFill>
                  <a:srgbClr val="888888"/>
                </a:solidFill>
              </a:defRPr>
            </a:lvl8pPr>
            <a:lvl9pPr marL="4114800" lvl="8" indent="-228600" algn="l">
              <a:spcBef>
                <a:spcPts val="750"/>
              </a:spcBef>
              <a:spcAft>
                <a:spcPts val="0"/>
              </a:spcAft>
              <a:buSzPts val="840"/>
              <a:buNone/>
              <a:defRPr sz="1050">
                <a:solidFill>
                  <a:srgbClr val="888888"/>
                </a:solidFill>
              </a:defRPr>
            </a:lvl9pPr>
          </a:lstStyle>
          <a:p>
            <a:endParaRPr/>
          </a:p>
        </p:txBody>
      </p:sp>
      <p:sp>
        <p:nvSpPr>
          <p:cNvPr id="49" name="Google Shape;49;p16"/>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6"/>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16"/>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2"/>
        <p:cNvGrpSpPr/>
        <p:nvPr/>
      </p:nvGrpSpPr>
      <p:grpSpPr>
        <a:xfrm>
          <a:off x="0" y="0"/>
          <a:ext cx="0" cy="0"/>
          <a:chOff x="0" y="0"/>
          <a:chExt cx="0" cy="0"/>
        </a:xfrm>
      </p:grpSpPr>
      <p:sp>
        <p:nvSpPr>
          <p:cNvPr id="53" name="Google Shape;53;p17"/>
          <p:cNvSpPr txBox="1">
            <a:spLocks noGrp="1"/>
          </p:cNvSpPr>
          <p:nvPr>
            <p:ph type="title"/>
          </p:nvPr>
        </p:nvSpPr>
        <p:spPr>
          <a:xfrm>
            <a:off x="508001" y="457200"/>
            <a:ext cx="6447501" cy="9906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7"/>
          <p:cNvSpPr txBox="1">
            <a:spLocks noGrp="1"/>
          </p:cNvSpPr>
          <p:nvPr>
            <p:ph type="body" idx="1"/>
          </p:nvPr>
        </p:nvSpPr>
        <p:spPr>
          <a:xfrm>
            <a:off x="508001" y="1620442"/>
            <a:ext cx="3138026" cy="2910579"/>
          </a:xfrm>
          <a:prstGeom prst="rect">
            <a:avLst/>
          </a:prstGeom>
          <a:noFill/>
          <a:ln>
            <a:noFill/>
          </a:ln>
        </p:spPr>
        <p:txBody>
          <a:bodyPr spcFirstLastPara="1" wrap="square" lIns="91425" tIns="45700" rIns="91425" bIns="45700" anchor="t" anchorCtr="0">
            <a:normAutofit/>
          </a:bodyPr>
          <a:lstStyle>
            <a:lvl1pPr marL="457200" lvl="0" indent="-320040" algn="l">
              <a:spcBef>
                <a:spcPts val="750"/>
              </a:spcBef>
              <a:spcAft>
                <a:spcPts val="0"/>
              </a:spcAft>
              <a:buSzPts val="1440"/>
              <a:buChar char="►"/>
              <a:defRPr/>
            </a:lvl1pPr>
            <a:lvl2pPr marL="914400" lvl="1" indent="-320040" algn="l">
              <a:spcBef>
                <a:spcPts val="750"/>
              </a:spcBef>
              <a:spcAft>
                <a:spcPts val="0"/>
              </a:spcAft>
              <a:buSzPts val="1440"/>
              <a:buChar char="►"/>
              <a:defRPr/>
            </a:lvl2pPr>
            <a:lvl3pPr marL="1371600" lvl="2" indent="-320040" algn="l">
              <a:spcBef>
                <a:spcPts val="750"/>
              </a:spcBef>
              <a:spcAft>
                <a:spcPts val="0"/>
              </a:spcAft>
              <a:buSzPts val="1440"/>
              <a:buChar char="►"/>
              <a:defRPr/>
            </a:lvl3pPr>
            <a:lvl4pPr marL="1828800" lvl="3" indent="-320040" algn="l">
              <a:spcBef>
                <a:spcPts val="750"/>
              </a:spcBef>
              <a:spcAft>
                <a:spcPts val="0"/>
              </a:spcAft>
              <a:buSzPts val="1440"/>
              <a:buChar char="►"/>
              <a:defRPr/>
            </a:lvl4pPr>
            <a:lvl5pPr marL="2286000" lvl="4" indent="-320040" algn="l">
              <a:spcBef>
                <a:spcPts val="750"/>
              </a:spcBef>
              <a:spcAft>
                <a:spcPts val="0"/>
              </a:spcAft>
              <a:buSzPts val="1440"/>
              <a:buChar char="►"/>
              <a:defRPr/>
            </a:lvl5pPr>
            <a:lvl6pPr marL="2743200" lvl="5" indent="-320040" algn="l">
              <a:spcBef>
                <a:spcPts val="750"/>
              </a:spcBef>
              <a:spcAft>
                <a:spcPts val="0"/>
              </a:spcAft>
              <a:buSzPts val="1440"/>
              <a:buChar char="►"/>
              <a:defRPr/>
            </a:lvl6pPr>
            <a:lvl7pPr marL="3200400" lvl="6" indent="-320040" algn="l">
              <a:spcBef>
                <a:spcPts val="750"/>
              </a:spcBef>
              <a:spcAft>
                <a:spcPts val="0"/>
              </a:spcAft>
              <a:buSzPts val="1440"/>
              <a:buChar char="►"/>
              <a:defRPr/>
            </a:lvl7pPr>
            <a:lvl8pPr marL="3657600" lvl="7" indent="-320040" algn="l">
              <a:spcBef>
                <a:spcPts val="750"/>
              </a:spcBef>
              <a:spcAft>
                <a:spcPts val="0"/>
              </a:spcAft>
              <a:buSzPts val="1440"/>
              <a:buChar char="►"/>
              <a:defRPr/>
            </a:lvl8pPr>
            <a:lvl9pPr marL="4114800" lvl="8" indent="-320040" algn="l">
              <a:spcBef>
                <a:spcPts val="750"/>
              </a:spcBef>
              <a:spcAft>
                <a:spcPts val="0"/>
              </a:spcAft>
              <a:buSzPts val="1440"/>
              <a:buChar char="►"/>
              <a:defRPr/>
            </a:lvl9pPr>
          </a:lstStyle>
          <a:p>
            <a:endParaRPr/>
          </a:p>
        </p:txBody>
      </p:sp>
      <p:sp>
        <p:nvSpPr>
          <p:cNvPr id="55" name="Google Shape;55;p17"/>
          <p:cNvSpPr txBox="1">
            <a:spLocks noGrp="1"/>
          </p:cNvSpPr>
          <p:nvPr>
            <p:ph type="body" idx="2"/>
          </p:nvPr>
        </p:nvSpPr>
        <p:spPr>
          <a:xfrm>
            <a:off x="3817477" y="1620442"/>
            <a:ext cx="3138026" cy="2910580"/>
          </a:xfrm>
          <a:prstGeom prst="rect">
            <a:avLst/>
          </a:prstGeom>
          <a:noFill/>
          <a:ln>
            <a:noFill/>
          </a:ln>
        </p:spPr>
        <p:txBody>
          <a:bodyPr spcFirstLastPara="1" wrap="square" lIns="91425" tIns="45700" rIns="91425" bIns="45700" anchor="t" anchorCtr="0">
            <a:normAutofit/>
          </a:bodyPr>
          <a:lstStyle>
            <a:lvl1pPr marL="457200" lvl="0" indent="-320040" algn="l">
              <a:spcBef>
                <a:spcPts val="750"/>
              </a:spcBef>
              <a:spcAft>
                <a:spcPts val="0"/>
              </a:spcAft>
              <a:buSzPts val="1440"/>
              <a:buChar char="►"/>
              <a:defRPr/>
            </a:lvl1pPr>
            <a:lvl2pPr marL="914400" lvl="1" indent="-320040" algn="l">
              <a:spcBef>
                <a:spcPts val="750"/>
              </a:spcBef>
              <a:spcAft>
                <a:spcPts val="0"/>
              </a:spcAft>
              <a:buSzPts val="1440"/>
              <a:buChar char="►"/>
              <a:defRPr/>
            </a:lvl2pPr>
            <a:lvl3pPr marL="1371600" lvl="2" indent="-320040" algn="l">
              <a:spcBef>
                <a:spcPts val="750"/>
              </a:spcBef>
              <a:spcAft>
                <a:spcPts val="0"/>
              </a:spcAft>
              <a:buSzPts val="1440"/>
              <a:buChar char="►"/>
              <a:defRPr/>
            </a:lvl3pPr>
            <a:lvl4pPr marL="1828800" lvl="3" indent="-320040" algn="l">
              <a:spcBef>
                <a:spcPts val="750"/>
              </a:spcBef>
              <a:spcAft>
                <a:spcPts val="0"/>
              </a:spcAft>
              <a:buSzPts val="1440"/>
              <a:buChar char="►"/>
              <a:defRPr/>
            </a:lvl4pPr>
            <a:lvl5pPr marL="2286000" lvl="4" indent="-320040" algn="l">
              <a:spcBef>
                <a:spcPts val="750"/>
              </a:spcBef>
              <a:spcAft>
                <a:spcPts val="0"/>
              </a:spcAft>
              <a:buSzPts val="1440"/>
              <a:buChar char="►"/>
              <a:defRPr/>
            </a:lvl5pPr>
            <a:lvl6pPr marL="2743200" lvl="5" indent="-320040" algn="l">
              <a:spcBef>
                <a:spcPts val="750"/>
              </a:spcBef>
              <a:spcAft>
                <a:spcPts val="0"/>
              </a:spcAft>
              <a:buSzPts val="1440"/>
              <a:buChar char="►"/>
              <a:defRPr/>
            </a:lvl6pPr>
            <a:lvl7pPr marL="3200400" lvl="6" indent="-320040" algn="l">
              <a:spcBef>
                <a:spcPts val="750"/>
              </a:spcBef>
              <a:spcAft>
                <a:spcPts val="0"/>
              </a:spcAft>
              <a:buSzPts val="1440"/>
              <a:buChar char="►"/>
              <a:defRPr/>
            </a:lvl7pPr>
            <a:lvl8pPr marL="3657600" lvl="7" indent="-320040" algn="l">
              <a:spcBef>
                <a:spcPts val="750"/>
              </a:spcBef>
              <a:spcAft>
                <a:spcPts val="0"/>
              </a:spcAft>
              <a:buSzPts val="1440"/>
              <a:buChar char="►"/>
              <a:defRPr/>
            </a:lvl8pPr>
            <a:lvl9pPr marL="4114800" lvl="8" indent="-320040" algn="l">
              <a:spcBef>
                <a:spcPts val="750"/>
              </a:spcBef>
              <a:spcAft>
                <a:spcPts val="0"/>
              </a:spcAft>
              <a:buSzPts val="1440"/>
              <a:buChar char="►"/>
              <a:defRPr/>
            </a:lvl9pPr>
          </a:lstStyle>
          <a:p>
            <a:endParaRPr/>
          </a:p>
        </p:txBody>
      </p:sp>
      <p:sp>
        <p:nvSpPr>
          <p:cNvPr id="56" name="Google Shape;56;p17"/>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7"/>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7"/>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9"/>
        <p:cNvGrpSpPr/>
        <p:nvPr/>
      </p:nvGrpSpPr>
      <p:grpSpPr>
        <a:xfrm>
          <a:off x="0" y="0"/>
          <a:ext cx="0" cy="0"/>
          <a:chOff x="0" y="0"/>
          <a:chExt cx="0" cy="0"/>
        </a:xfrm>
      </p:grpSpPr>
      <p:sp>
        <p:nvSpPr>
          <p:cNvPr id="60" name="Google Shape;60;p18"/>
          <p:cNvSpPr txBox="1">
            <a:spLocks noGrp="1"/>
          </p:cNvSpPr>
          <p:nvPr>
            <p:ph type="title"/>
          </p:nvPr>
        </p:nvSpPr>
        <p:spPr>
          <a:xfrm>
            <a:off x="508001" y="457200"/>
            <a:ext cx="6447501" cy="9906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2700"/>
              <a:buFont typeface="Trebuchet MS"/>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8"/>
          <p:cNvSpPr txBox="1">
            <a:spLocks noGrp="1"/>
          </p:cNvSpPr>
          <p:nvPr>
            <p:ph type="body" idx="1"/>
          </p:nvPr>
        </p:nvSpPr>
        <p:spPr>
          <a:xfrm>
            <a:off x="506809" y="1620737"/>
            <a:ext cx="3139217" cy="432197"/>
          </a:xfrm>
          <a:prstGeom prst="rect">
            <a:avLst/>
          </a:prstGeom>
          <a:noFill/>
          <a:ln>
            <a:noFill/>
          </a:ln>
        </p:spPr>
        <p:txBody>
          <a:bodyPr spcFirstLastPara="1" wrap="square" lIns="91425" tIns="45700" rIns="91425" bIns="45700" anchor="b" anchorCtr="0">
            <a:noAutofit/>
          </a:bodyPr>
          <a:lstStyle>
            <a:lvl1pPr marL="457200" lvl="0" indent="-228600" algn="l">
              <a:spcBef>
                <a:spcPts val="750"/>
              </a:spcBef>
              <a:spcAft>
                <a:spcPts val="0"/>
              </a:spcAft>
              <a:buSzPts val="1440"/>
              <a:buNone/>
              <a:defRPr sz="1800" b="0"/>
            </a:lvl1pPr>
            <a:lvl2pPr marL="914400" lvl="1" indent="-228600" algn="l">
              <a:spcBef>
                <a:spcPts val="750"/>
              </a:spcBef>
              <a:spcAft>
                <a:spcPts val="0"/>
              </a:spcAft>
              <a:buSzPts val="1200"/>
              <a:buNone/>
              <a:defRPr sz="1500" b="1"/>
            </a:lvl2pPr>
            <a:lvl3pPr marL="1371600" lvl="2" indent="-228600" algn="l">
              <a:spcBef>
                <a:spcPts val="750"/>
              </a:spcBef>
              <a:spcAft>
                <a:spcPts val="0"/>
              </a:spcAft>
              <a:buSzPts val="1080"/>
              <a:buNone/>
              <a:defRPr sz="1350" b="1"/>
            </a:lvl3pPr>
            <a:lvl4pPr marL="1828800" lvl="3" indent="-228600" algn="l">
              <a:spcBef>
                <a:spcPts val="750"/>
              </a:spcBef>
              <a:spcAft>
                <a:spcPts val="0"/>
              </a:spcAft>
              <a:buSzPts val="960"/>
              <a:buNone/>
              <a:defRPr sz="1200" b="1"/>
            </a:lvl4pPr>
            <a:lvl5pPr marL="2286000" lvl="4" indent="-228600" algn="l">
              <a:spcBef>
                <a:spcPts val="750"/>
              </a:spcBef>
              <a:spcAft>
                <a:spcPts val="0"/>
              </a:spcAft>
              <a:buSzPts val="960"/>
              <a:buNone/>
              <a:defRPr sz="1200" b="1"/>
            </a:lvl5pPr>
            <a:lvl6pPr marL="2743200" lvl="5" indent="-228600" algn="l">
              <a:spcBef>
                <a:spcPts val="750"/>
              </a:spcBef>
              <a:spcAft>
                <a:spcPts val="0"/>
              </a:spcAft>
              <a:buSzPts val="960"/>
              <a:buNone/>
              <a:defRPr sz="1200" b="1"/>
            </a:lvl6pPr>
            <a:lvl7pPr marL="3200400" lvl="6" indent="-228600" algn="l">
              <a:spcBef>
                <a:spcPts val="750"/>
              </a:spcBef>
              <a:spcAft>
                <a:spcPts val="0"/>
              </a:spcAft>
              <a:buSzPts val="960"/>
              <a:buNone/>
              <a:defRPr sz="1200" b="1"/>
            </a:lvl7pPr>
            <a:lvl8pPr marL="3657600" lvl="7" indent="-228600" algn="l">
              <a:spcBef>
                <a:spcPts val="750"/>
              </a:spcBef>
              <a:spcAft>
                <a:spcPts val="0"/>
              </a:spcAft>
              <a:buSzPts val="960"/>
              <a:buNone/>
              <a:defRPr sz="1200" b="1"/>
            </a:lvl8pPr>
            <a:lvl9pPr marL="4114800" lvl="8" indent="-228600" algn="l">
              <a:spcBef>
                <a:spcPts val="750"/>
              </a:spcBef>
              <a:spcAft>
                <a:spcPts val="0"/>
              </a:spcAft>
              <a:buSzPts val="960"/>
              <a:buNone/>
              <a:defRPr sz="1200" b="1"/>
            </a:lvl9pPr>
          </a:lstStyle>
          <a:p>
            <a:endParaRPr/>
          </a:p>
        </p:txBody>
      </p:sp>
      <p:sp>
        <p:nvSpPr>
          <p:cNvPr id="62" name="Google Shape;62;p18"/>
          <p:cNvSpPr txBox="1">
            <a:spLocks noGrp="1"/>
          </p:cNvSpPr>
          <p:nvPr>
            <p:ph type="body" idx="2"/>
          </p:nvPr>
        </p:nvSpPr>
        <p:spPr>
          <a:xfrm>
            <a:off x="506809" y="2052934"/>
            <a:ext cx="3139217" cy="2478088"/>
          </a:xfrm>
          <a:prstGeom prst="rect">
            <a:avLst/>
          </a:prstGeom>
          <a:noFill/>
          <a:ln>
            <a:noFill/>
          </a:ln>
        </p:spPr>
        <p:txBody>
          <a:bodyPr spcFirstLastPara="1" wrap="square" lIns="91425" tIns="45700" rIns="91425" bIns="45700" anchor="t" anchorCtr="0">
            <a:normAutofit/>
          </a:bodyPr>
          <a:lstStyle>
            <a:lvl1pPr marL="457200" lvl="0" indent="-320040" algn="l">
              <a:spcBef>
                <a:spcPts val="750"/>
              </a:spcBef>
              <a:spcAft>
                <a:spcPts val="0"/>
              </a:spcAft>
              <a:buSzPts val="1440"/>
              <a:buChar char="►"/>
              <a:defRPr/>
            </a:lvl1pPr>
            <a:lvl2pPr marL="914400" lvl="1" indent="-320040" algn="l">
              <a:spcBef>
                <a:spcPts val="750"/>
              </a:spcBef>
              <a:spcAft>
                <a:spcPts val="0"/>
              </a:spcAft>
              <a:buSzPts val="1440"/>
              <a:buChar char="►"/>
              <a:defRPr/>
            </a:lvl2pPr>
            <a:lvl3pPr marL="1371600" lvl="2" indent="-320040" algn="l">
              <a:spcBef>
                <a:spcPts val="750"/>
              </a:spcBef>
              <a:spcAft>
                <a:spcPts val="0"/>
              </a:spcAft>
              <a:buSzPts val="1440"/>
              <a:buChar char="►"/>
              <a:defRPr/>
            </a:lvl3pPr>
            <a:lvl4pPr marL="1828800" lvl="3" indent="-320040" algn="l">
              <a:spcBef>
                <a:spcPts val="750"/>
              </a:spcBef>
              <a:spcAft>
                <a:spcPts val="0"/>
              </a:spcAft>
              <a:buSzPts val="1440"/>
              <a:buChar char="►"/>
              <a:defRPr/>
            </a:lvl4pPr>
            <a:lvl5pPr marL="2286000" lvl="4" indent="-320040" algn="l">
              <a:spcBef>
                <a:spcPts val="750"/>
              </a:spcBef>
              <a:spcAft>
                <a:spcPts val="0"/>
              </a:spcAft>
              <a:buSzPts val="1440"/>
              <a:buChar char="►"/>
              <a:defRPr/>
            </a:lvl5pPr>
            <a:lvl6pPr marL="2743200" lvl="5" indent="-320040" algn="l">
              <a:spcBef>
                <a:spcPts val="750"/>
              </a:spcBef>
              <a:spcAft>
                <a:spcPts val="0"/>
              </a:spcAft>
              <a:buSzPts val="1440"/>
              <a:buChar char="►"/>
              <a:defRPr/>
            </a:lvl6pPr>
            <a:lvl7pPr marL="3200400" lvl="6" indent="-320040" algn="l">
              <a:spcBef>
                <a:spcPts val="750"/>
              </a:spcBef>
              <a:spcAft>
                <a:spcPts val="0"/>
              </a:spcAft>
              <a:buSzPts val="1440"/>
              <a:buChar char="►"/>
              <a:defRPr/>
            </a:lvl7pPr>
            <a:lvl8pPr marL="3657600" lvl="7" indent="-320040" algn="l">
              <a:spcBef>
                <a:spcPts val="750"/>
              </a:spcBef>
              <a:spcAft>
                <a:spcPts val="0"/>
              </a:spcAft>
              <a:buSzPts val="1440"/>
              <a:buChar char="►"/>
              <a:defRPr/>
            </a:lvl8pPr>
            <a:lvl9pPr marL="4114800" lvl="8" indent="-320040" algn="l">
              <a:spcBef>
                <a:spcPts val="750"/>
              </a:spcBef>
              <a:spcAft>
                <a:spcPts val="0"/>
              </a:spcAft>
              <a:buSzPts val="1440"/>
              <a:buChar char="►"/>
              <a:defRPr/>
            </a:lvl9pPr>
          </a:lstStyle>
          <a:p>
            <a:endParaRPr/>
          </a:p>
        </p:txBody>
      </p:sp>
      <p:sp>
        <p:nvSpPr>
          <p:cNvPr id="63" name="Google Shape;63;p18"/>
          <p:cNvSpPr txBox="1">
            <a:spLocks noGrp="1"/>
          </p:cNvSpPr>
          <p:nvPr>
            <p:ph type="body" idx="3"/>
          </p:nvPr>
        </p:nvSpPr>
        <p:spPr>
          <a:xfrm>
            <a:off x="3816287" y="1620737"/>
            <a:ext cx="3139214" cy="432197"/>
          </a:xfrm>
          <a:prstGeom prst="rect">
            <a:avLst/>
          </a:prstGeom>
          <a:noFill/>
          <a:ln>
            <a:noFill/>
          </a:ln>
        </p:spPr>
        <p:txBody>
          <a:bodyPr spcFirstLastPara="1" wrap="square" lIns="91425" tIns="45700" rIns="91425" bIns="45700" anchor="b" anchorCtr="0">
            <a:noAutofit/>
          </a:bodyPr>
          <a:lstStyle>
            <a:lvl1pPr marL="457200" lvl="0" indent="-228600" algn="l">
              <a:spcBef>
                <a:spcPts val="750"/>
              </a:spcBef>
              <a:spcAft>
                <a:spcPts val="0"/>
              </a:spcAft>
              <a:buSzPts val="1440"/>
              <a:buNone/>
              <a:defRPr sz="1800" b="0"/>
            </a:lvl1pPr>
            <a:lvl2pPr marL="914400" lvl="1" indent="-228600" algn="l">
              <a:spcBef>
                <a:spcPts val="750"/>
              </a:spcBef>
              <a:spcAft>
                <a:spcPts val="0"/>
              </a:spcAft>
              <a:buSzPts val="1200"/>
              <a:buNone/>
              <a:defRPr sz="1500" b="1"/>
            </a:lvl2pPr>
            <a:lvl3pPr marL="1371600" lvl="2" indent="-228600" algn="l">
              <a:spcBef>
                <a:spcPts val="750"/>
              </a:spcBef>
              <a:spcAft>
                <a:spcPts val="0"/>
              </a:spcAft>
              <a:buSzPts val="1080"/>
              <a:buNone/>
              <a:defRPr sz="1350" b="1"/>
            </a:lvl3pPr>
            <a:lvl4pPr marL="1828800" lvl="3" indent="-228600" algn="l">
              <a:spcBef>
                <a:spcPts val="750"/>
              </a:spcBef>
              <a:spcAft>
                <a:spcPts val="0"/>
              </a:spcAft>
              <a:buSzPts val="960"/>
              <a:buNone/>
              <a:defRPr sz="1200" b="1"/>
            </a:lvl4pPr>
            <a:lvl5pPr marL="2286000" lvl="4" indent="-228600" algn="l">
              <a:spcBef>
                <a:spcPts val="750"/>
              </a:spcBef>
              <a:spcAft>
                <a:spcPts val="0"/>
              </a:spcAft>
              <a:buSzPts val="960"/>
              <a:buNone/>
              <a:defRPr sz="1200" b="1"/>
            </a:lvl5pPr>
            <a:lvl6pPr marL="2743200" lvl="5" indent="-228600" algn="l">
              <a:spcBef>
                <a:spcPts val="750"/>
              </a:spcBef>
              <a:spcAft>
                <a:spcPts val="0"/>
              </a:spcAft>
              <a:buSzPts val="960"/>
              <a:buNone/>
              <a:defRPr sz="1200" b="1"/>
            </a:lvl6pPr>
            <a:lvl7pPr marL="3200400" lvl="6" indent="-228600" algn="l">
              <a:spcBef>
                <a:spcPts val="750"/>
              </a:spcBef>
              <a:spcAft>
                <a:spcPts val="0"/>
              </a:spcAft>
              <a:buSzPts val="960"/>
              <a:buNone/>
              <a:defRPr sz="1200" b="1"/>
            </a:lvl7pPr>
            <a:lvl8pPr marL="3657600" lvl="7" indent="-228600" algn="l">
              <a:spcBef>
                <a:spcPts val="750"/>
              </a:spcBef>
              <a:spcAft>
                <a:spcPts val="0"/>
              </a:spcAft>
              <a:buSzPts val="960"/>
              <a:buNone/>
              <a:defRPr sz="1200" b="1"/>
            </a:lvl8pPr>
            <a:lvl9pPr marL="4114800" lvl="8" indent="-228600" algn="l">
              <a:spcBef>
                <a:spcPts val="750"/>
              </a:spcBef>
              <a:spcAft>
                <a:spcPts val="0"/>
              </a:spcAft>
              <a:buSzPts val="960"/>
              <a:buNone/>
              <a:defRPr sz="1200" b="1"/>
            </a:lvl9pPr>
          </a:lstStyle>
          <a:p>
            <a:endParaRPr/>
          </a:p>
        </p:txBody>
      </p:sp>
      <p:sp>
        <p:nvSpPr>
          <p:cNvPr id="64" name="Google Shape;64;p18"/>
          <p:cNvSpPr txBox="1">
            <a:spLocks noGrp="1"/>
          </p:cNvSpPr>
          <p:nvPr>
            <p:ph type="body" idx="4"/>
          </p:nvPr>
        </p:nvSpPr>
        <p:spPr>
          <a:xfrm>
            <a:off x="3816288" y="2052934"/>
            <a:ext cx="3139213" cy="2478088"/>
          </a:xfrm>
          <a:prstGeom prst="rect">
            <a:avLst/>
          </a:prstGeom>
          <a:noFill/>
          <a:ln>
            <a:noFill/>
          </a:ln>
        </p:spPr>
        <p:txBody>
          <a:bodyPr spcFirstLastPara="1" wrap="square" lIns="91425" tIns="45700" rIns="91425" bIns="45700" anchor="t" anchorCtr="0">
            <a:normAutofit/>
          </a:bodyPr>
          <a:lstStyle>
            <a:lvl1pPr marL="457200" lvl="0" indent="-320040" algn="l">
              <a:spcBef>
                <a:spcPts val="750"/>
              </a:spcBef>
              <a:spcAft>
                <a:spcPts val="0"/>
              </a:spcAft>
              <a:buSzPts val="1440"/>
              <a:buChar char="►"/>
              <a:defRPr/>
            </a:lvl1pPr>
            <a:lvl2pPr marL="914400" lvl="1" indent="-320040" algn="l">
              <a:spcBef>
                <a:spcPts val="750"/>
              </a:spcBef>
              <a:spcAft>
                <a:spcPts val="0"/>
              </a:spcAft>
              <a:buSzPts val="1440"/>
              <a:buChar char="►"/>
              <a:defRPr/>
            </a:lvl2pPr>
            <a:lvl3pPr marL="1371600" lvl="2" indent="-320040" algn="l">
              <a:spcBef>
                <a:spcPts val="750"/>
              </a:spcBef>
              <a:spcAft>
                <a:spcPts val="0"/>
              </a:spcAft>
              <a:buSzPts val="1440"/>
              <a:buChar char="►"/>
              <a:defRPr/>
            </a:lvl3pPr>
            <a:lvl4pPr marL="1828800" lvl="3" indent="-320040" algn="l">
              <a:spcBef>
                <a:spcPts val="750"/>
              </a:spcBef>
              <a:spcAft>
                <a:spcPts val="0"/>
              </a:spcAft>
              <a:buSzPts val="1440"/>
              <a:buChar char="►"/>
              <a:defRPr/>
            </a:lvl4pPr>
            <a:lvl5pPr marL="2286000" lvl="4" indent="-320040" algn="l">
              <a:spcBef>
                <a:spcPts val="750"/>
              </a:spcBef>
              <a:spcAft>
                <a:spcPts val="0"/>
              </a:spcAft>
              <a:buSzPts val="1440"/>
              <a:buChar char="►"/>
              <a:defRPr/>
            </a:lvl5pPr>
            <a:lvl6pPr marL="2743200" lvl="5" indent="-320040" algn="l">
              <a:spcBef>
                <a:spcPts val="750"/>
              </a:spcBef>
              <a:spcAft>
                <a:spcPts val="0"/>
              </a:spcAft>
              <a:buSzPts val="1440"/>
              <a:buChar char="►"/>
              <a:defRPr/>
            </a:lvl6pPr>
            <a:lvl7pPr marL="3200400" lvl="6" indent="-320040" algn="l">
              <a:spcBef>
                <a:spcPts val="750"/>
              </a:spcBef>
              <a:spcAft>
                <a:spcPts val="0"/>
              </a:spcAft>
              <a:buSzPts val="1440"/>
              <a:buChar char="►"/>
              <a:defRPr/>
            </a:lvl7pPr>
            <a:lvl8pPr marL="3657600" lvl="7" indent="-320040" algn="l">
              <a:spcBef>
                <a:spcPts val="750"/>
              </a:spcBef>
              <a:spcAft>
                <a:spcPts val="0"/>
              </a:spcAft>
              <a:buSzPts val="1440"/>
              <a:buChar char="►"/>
              <a:defRPr/>
            </a:lvl8pPr>
            <a:lvl9pPr marL="4114800" lvl="8" indent="-320040" algn="l">
              <a:spcBef>
                <a:spcPts val="750"/>
              </a:spcBef>
              <a:spcAft>
                <a:spcPts val="0"/>
              </a:spcAft>
              <a:buSzPts val="1440"/>
              <a:buChar char="►"/>
              <a:defRPr/>
            </a:lvl9pPr>
          </a:lstStyle>
          <a:p>
            <a:endParaRPr/>
          </a:p>
        </p:txBody>
      </p:sp>
      <p:sp>
        <p:nvSpPr>
          <p:cNvPr id="65" name="Google Shape;65;p18"/>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8"/>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508001" y="457200"/>
            <a:ext cx="6447501" cy="9906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9"/>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9"/>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9"/>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3"/>
        <p:cNvGrpSpPr/>
        <p:nvPr/>
      </p:nvGrpSpPr>
      <p:grpSpPr>
        <a:xfrm>
          <a:off x="0" y="0"/>
          <a:ext cx="0" cy="0"/>
          <a:chOff x="0" y="0"/>
          <a:chExt cx="0" cy="0"/>
        </a:xfrm>
      </p:grpSpPr>
      <p:sp>
        <p:nvSpPr>
          <p:cNvPr id="74" name="Google Shape;74;p20"/>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20"/>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0"/>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7"/>
        <p:cNvGrpSpPr/>
        <p:nvPr/>
      </p:nvGrpSpPr>
      <p:grpSpPr>
        <a:xfrm>
          <a:off x="0" y="0"/>
          <a:ext cx="0" cy="0"/>
          <a:chOff x="0" y="0"/>
          <a:chExt cx="0" cy="0"/>
        </a:xfrm>
      </p:grpSpPr>
      <p:sp>
        <p:nvSpPr>
          <p:cNvPr id="78" name="Google Shape;78;p21"/>
          <p:cNvSpPr txBox="1">
            <a:spLocks noGrp="1"/>
          </p:cNvSpPr>
          <p:nvPr>
            <p:ph type="title"/>
          </p:nvPr>
        </p:nvSpPr>
        <p:spPr>
          <a:xfrm>
            <a:off x="508001" y="1123953"/>
            <a:ext cx="2890896" cy="9588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1500"/>
              <a:buFont typeface="Trebuchet MS"/>
              <a:buNone/>
              <a:defRPr sz="15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1"/>
          <p:cNvSpPr txBox="1">
            <a:spLocks noGrp="1"/>
          </p:cNvSpPr>
          <p:nvPr>
            <p:ph type="body" idx="1"/>
          </p:nvPr>
        </p:nvSpPr>
        <p:spPr>
          <a:xfrm>
            <a:off x="3570346" y="386193"/>
            <a:ext cx="3385156" cy="4144828"/>
          </a:xfrm>
          <a:prstGeom prst="rect">
            <a:avLst/>
          </a:prstGeom>
          <a:noFill/>
          <a:ln>
            <a:noFill/>
          </a:ln>
        </p:spPr>
        <p:txBody>
          <a:bodyPr spcFirstLastPara="1" wrap="square" lIns="91425" tIns="45700" rIns="91425" bIns="45700" anchor="t" anchorCtr="0">
            <a:normAutofit/>
          </a:bodyPr>
          <a:lstStyle>
            <a:lvl1pPr marL="457200" lvl="0" indent="-320040" algn="l">
              <a:spcBef>
                <a:spcPts val="750"/>
              </a:spcBef>
              <a:spcAft>
                <a:spcPts val="0"/>
              </a:spcAft>
              <a:buSzPts val="1440"/>
              <a:buChar char="►"/>
              <a:defRPr/>
            </a:lvl1pPr>
            <a:lvl2pPr marL="914400" lvl="1" indent="-320040" algn="l">
              <a:spcBef>
                <a:spcPts val="750"/>
              </a:spcBef>
              <a:spcAft>
                <a:spcPts val="0"/>
              </a:spcAft>
              <a:buSzPts val="1440"/>
              <a:buChar char="►"/>
              <a:defRPr/>
            </a:lvl2pPr>
            <a:lvl3pPr marL="1371600" lvl="2" indent="-320040" algn="l">
              <a:spcBef>
                <a:spcPts val="750"/>
              </a:spcBef>
              <a:spcAft>
                <a:spcPts val="0"/>
              </a:spcAft>
              <a:buSzPts val="1440"/>
              <a:buChar char="►"/>
              <a:defRPr/>
            </a:lvl3pPr>
            <a:lvl4pPr marL="1828800" lvl="3" indent="-320040" algn="l">
              <a:spcBef>
                <a:spcPts val="750"/>
              </a:spcBef>
              <a:spcAft>
                <a:spcPts val="0"/>
              </a:spcAft>
              <a:buSzPts val="1440"/>
              <a:buChar char="►"/>
              <a:defRPr/>
            </a:lvl4pPr>
            <a:lvl5pPr marL="2286000" lvl="4" indent="-320040" algn="l">
              <a:spcBef>
                <a:spcPts val="750"/>
              </a:spcBef>
              <a:spcAft>
                <a:spcPts val="0"/>
              </a:spcAft>
              <a:buSzPts val="1440"/>
              <a:buChar char="►"/>
              <a:defRPr/>
            </a:lvl5pPr>
            <a:lvl6pPr marL="2743200" lvl="5" indent="-320040" algn="l">
              <a:spcBef>
                <a:spcPts val="750"/>
              </a:spcBef>
              <a:spcAft>
                <a:spcPts val="0"/>
              </a:spcAft>
              <a:buSzPts val="1440"/>
              <a:buChar char="►"/>
              <a:defRPr/>
            </a:lvl6pPr>
            <a:lvl7pPr marL="3200400" lvl="6" indent="-320040" algn="l">
              <a:spcBef>
                <a:spcPts val="750"/>
              </a:spcBef>
              <a:spcAft>
                <a:spcPts val="0"/>
              </a:spcAft>
              <a:buSzPts val="1440"/>
              <a:buChar char="►"/>
              <a:defRPr/>
            </a:lvl7pPr>
            <a:lvl8pPr marL="3657600" lvl="7" indent="-320040" algn="l">
              <a:spcBef>
                <a:spcPts val="750"/>
              </a:spcBef>
              <a:spcAft>
                <a:spcPts val="0"/>
              </a:spcAft>
              <a:buSzPts val="1440"/>
              <a:buChar char="►"/>
              <a:defRPr/>
            </a:lvl8pPr>
            <a:lvl9pPr marL="4114800" lvl="8" indent="-320040" algn="l">
              <a:spcBef>
                <a:spcPts val="750"/>
              </a:spcBef>
              <a:spcAft>
                <a:spcPts val="0"/>
              </a:spcAft>
              <a:buSzPts val="1440"/>
              <a:buChar char="►"/>
              <a:defRPr/>
            </a:lvl9pPr>
          </a:lstStyle>
          <a:p>
            <a:endParaRPr/>
          </a:p>
        </p:txBody>
      </p:sp>
      <p:sp>
        <p:nvSpPr>
          <p:cNvPr id="80" name="Google Shape;80;p21"/>
          <p:cNvSpPr txBox="1">
            <a:spLocks noGrp="1"/>
          </p:cNvSpPr>
          <p:nvPr>
            <p:ph type="body" idx="2"/>
          </p:nvPr>
        </p:nvSpPr>
        <p:spPr>
          <a:xfrm>
            <a:off x="508001" y="2082802"/>
            <a:ext cx="2890896" cy="1938337"/>
          </a:xfrm>
          <a:prstGeom prst="rect">
            <a:avLst/>
          </a:prstGeom>
          <a:noFill/>
          <a:ln>
            <a:noFill/>
          </a:ln>
        </p:spPr>
        <p:txBody>
          <a:bodyPr spcFirstLastPara="1" wrap="square" lIns="91425" tIns="45700" rIns="91425" bIns="45700" anchor="t" anchorCtr="0">
            <a:normAutofit/>
          </a:bodyPr>
          <a:lstStyle>
            <a:lvl1pPr marL="457200" lvl="0" indent="-228600" algn="l">
              <a:spcBef>
                <a:spcPts val="750"/>
              </a:spcBef>
              <a:spcAft>
                <a:spcPts val="0"/>
              </a:spcAft>
              <a:buSzPts val="840"/>
              <a:buNone/>
              <a:defRPr sz="1050"/>
            </a:lvl1pPr>
            <a:lvl2pPr marL="914400" lvl="1" indent="-228600" algn="l">
              <a:spcBef>
                <a:spcPts val="750"/>
              </a:spcBef>
              <a:spcAft>
                <a:spcPts val="0"/>
              </a:spcAft>
              <a:buSzPts val="840"/>
              <a:buNone/>
              <a:defRPr sz="1050"/>
            </a:lvl2pPr>
            <a:lvl3pPr marL="1371600" lvl="2" indent="-228600" algn="l">
              <a:spcBef>
                <a:spcPts val="750"/>
              </a:spcBef>
              <a:spcAft>
                <a:spcPts val="0"/>
              </a:spcAft>
              <a:buSzPts val="720"/>
              <a:buNone/>
              <a:defRPr sz="900"/>
            </a:lvl3pPr>
            <a:lvl4pPr marL="1828800" lvl="3" indent="-228600" algn="l">
              <a:spcBef>
                <a:spcPts val="750"/>
              </a:spcBef>
              <a:spcAft>
                <a:spcPts val="0"/>
              </a:spcAft>
              <a:buSzPts val="600"/>
              <a:buNone/>
              <a:defRPr sz="750"/>
            </a:lvl4pPr>
            <a:lvl5pPr marL="2286000" lvl="4" indent="-228600" algn="l">
              <a:spcBef>
                <a:spcPts val="750"/>
              </a:spcBef>
              <a:spcAft>
                <a:spcPts val="0"/>
              </a:spcAft>
              <a:buSzPts val="600"/>
              <a:buNone/>
              <a:defRPr sz="750"/>
            </a:lvl5pPr>
            <a:lvl6pPr marL="2743200" lvl="5" indent="-228600" algn="l">
              <a:spcBef>
                <a:spcPts val="750"/>
              </a:spcBef>
              <a:spcAft>
                <a:spcPts val="0"/>
              </a:spcAft>
              <a:buSzPts val="600"/>
              <a:buNone/>
              <a:defRPr sz="750"/>
            </a:lvl6pPr>
            <a:lvl7pPr marL="3200400" lvl="6" indent="-228600" algn="l">
              <a:spcBef>
                <a:spcPts val="750"/>
              </a:spcBef>
              <a:spcAft>
                <a:spcPts val="0"/>
              </a:spcAft>
              <a:buSzPts val="600"/>
              <a:buNone/>
              <a:defRPr sz="750"/>
            </a:lvl7pPr>
            <a:lvl8pPr marL="3657600" lvl="7" indent="-228600" algn="l">
              <a:spcBef>
                <a:spcPts val="750"/>
              </a:spcBef>
              <a:spcAft>
                <a:spcPts val="0"/>
              </a:spcAft>
              <a:buSzPts val="600"/>
              <a:buNone/>
              <a:defRPr sz="750"/>
            </a:lvl8pPr>
            <a:lvl9pPr marL="4114800" lvl="8" indent="-228600" algn="l">
              <a:spcBef>
                <a:spcPts val="750"/>
              </a:spcBef>
              <a:spcAft>
                <a:spcPts val="0"/>
              </a:spcAft>
              <a:buSzPts val="600"/>
              <a:buNone/>
              <a:defRPr sz="750"/>
            </a:lvl9pPr>
          </a:lstStyle>
          <a:p>
            <a:endParaRPr/>
          </a:p>
        </p:txBody>
      </p:sp>
      <p:sp>
        <p:nvSpPr>
          <p:cNvPr id="81" name="Google Shape;81;p21"/>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1"/>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1"/>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grpSp>
        <p:nvGrpSpPr>
          <p:cNvPr id="6" name="Google Shape;6;p12"/>
          <p:cNvGrpSpPr/>
          <p:nvPr/>
        </p:nvGrpSpPr>
        <p:grpSpPr>
          <a:xfrm>
            <a:off x="0" y="-6350"/>
            <a:ext cx="9144000" cy="5149850"/>
            <a:chOff x="0" y="-8467"/>
            <a:chExt cx="12192000" cy="6866467"/>
          </a:xfrm>
        </p:grpSpPr>
        <p:cxnSp>
          <p:nvCxnSpPr>
            <p:cNvPr id="7" name="Google Shape;7;p12"/>
            <p:cNvCxnSpPr/>
            <p:nvPr/>
          </p:nvCxnSpPr>
          <p:spPr>
            <a:xfrm>
              <a:off x="9371012" y="0"/>
              <a:ext cx="1219200" cy="6858000"/>
            </a:xfrm>
            <a:prstGeom prst="straightConnector1">
              <a:avLst/>
            </a:prstGeom>
            <a:noFill/>
            <a:ln w="9525" cap="flat" cmpd="sng">
              <a:solidFill>
                <a:srgbClr val="BFBFBF"/>
              </a:solidFill>
              <a:prstDash val="solid"/>
              <a:round/>
              <a:headEnd type="none" w="sm" len="sm"/>
              <a:tailEnd type="none" w="sm" len="sm"/>
            </a:ln>
          </p:spPr>
        </p:cxnSp>
        <p:cxnSp>
          <p:nvCxnSpPr>
            <p:cNvPr id="8" name="Google Shape;8;p12"/>
            <p:cNvCxnSpPr/>
            <p:nvPr/>
          </p:nvCxnSpPr>
          <p:spPr>
            <a:xfrm flipH="1">
              <a:off x="7425267" y="3681413"/>
              <a:ext cx="4763558" cy="3176587"/>
            </a:xfrm>
            <a:prstGeom prst="straightConnector1">
              <a:avLst/>
            </a:prstGeom>
            <a:noFill/>
            <a:ln w="9525" cap="flat" cmpd="sng">
              <a:solidFill>
                <a:srgbClr val="D8D8D8"/>
              </a:solidFill>
              <a:prstDash val="solid"/>
              <a:round/>
              <a:headEnd type="none" w="sm" len="sm"/>
              <a:tailEnd type="none" w="sm" len="sm"/>
            </a:ln>
          </p:spPr>
        </p:cxnSp>
        <p:sp>
          <p:nvSpPr>
            <p:cNvPr id="9" name="Google Shape;9;p12"/>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0196"/>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0" name="Google Shape;10;p12"/>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1" name="Google Shape;11;p12"/>
            <p:cNvSpPr/>
            <p:nvPr/>
          </p:nvSpPr>
          <p:spPr>
            <a:xfrm>
              <a:off x="8932333" y="3048000"/>
              <a:ext cx="3259667" cy="3810000"/>
            </a:xfrm>
            <a:prstGeom prst="triangle">
              <a:avLst>
                <a:gd name="adj" fmla="val 100000"/>
              </a:avLst>
            </a:prstGeom>
            <a:solidFill>
              <a:schemeClr val="accent2">
                <a:alpha val="72156"/>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2" name="Google Shape;12;p12"/>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3E7818">
                <a:alpha val="70196"/>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3" name="Google Shape;13;p12"/>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BFE471">
                <a:alpha val="70196"/>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4" name="Google Shape;14;p12"/>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5098"/>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5" name="Google Shape;15;p12"/>
            <p:cNvSpPr/>
            <p:nvPr/>
          </p:nvSpPr>
          <p:spPr>
            <a:xfrm>
              <a:off x="10371666" y="3589867"/>
              <a:ext cx="1817159" cy="3268133"/>
            </a:xfrm>
            <a:prstGeom prst="triangle">
              <a:avLst>
                <a:gd name="adj" fmla="val 100000"/>
              </a:avLst>
            </a:prstGeom>
            <a:solidFill>
              <a:schemeClr val="accent1">
                <a:alpha val="80000"/>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6" name="Google Shape;16;p12"/>
            <p:cNvSpPr/>
            <p:nvPr/>
          </p:nvSpPr>
          <p:spPr>
            <a:xfrm>
              <a:off x="0" y="4013200"/>
              <a:ext cx="448733" cy="2844800"/>
            </a:xfrm>
            <a:prstGeom prst="triangle">
              <a:avLst>
                <a:gd name="adj" fmla="val 0"/>
              </a:avLst>
            </a:prstGeom>
            <a:solidFill>
              <a:schemeClr val="accent1">
                <a:alpha val="85098"/>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rebuchet MS"/>
                <a:ea typeface="Trebuchet MS"/>
                <a:cs typeface="Trebuchet MS"/>
                <a:sym typeface="Trebuchet MS"/>
              </a:endParaRPr>
            </a:p>
          </p:txBody>
        </p:sp>
      </p:grpSp>
      <p:sp>
        <p:nvSpPr>
          <p:cNvPr id="17" name="Google Shape;17;p12"/>
          <p:cNvSpPr txBox="1">
            <a:spLocks noGrp="1"/>
          </p:cNvSpPr>
          <p:nvPr>
            <p:ph type="title"/>
          </p:nvPr>
        </p:nvSpPr>
        <p:spPr>
          <a:xfrm>
            <a:off x="508001" y="457200"/>
            <a:ext cx="6447501" cy="9906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chemeClr val="accent1"/>
              </a:buClr>
              <a:buSzPts val="2700"/>
              <a:buFont typeface="Trebuchet MS"/>
              <a:buNone/>
              <a:defRPr sz="27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8" name="Google Shape;18;p12"/>
          <p:cNvSpPr txBox="1">
            <a:spLocks noGrp="1"/>
          </p:cNvSpPr>
          <p:nvPr>
            <p:ph type="body" idx="1"/>
          </p:nvPr>
        </p:nvSpPr>
        <p:spPr>
          <a:xfrm>
            <a:off x="508001" y="1620442"/>
            <a:ext cx="6447501" cy="2910580"/>
          </a:xfrm>
          <a:prstGeom prst="rect">
            <a:avLst/>
          </a:prstGeom>
          <a:noFill/>
          <a:ln>
            <a:noFill/>
          </a:ln>
        </p:spPr>
        <p:txBody>
          <a:bodyPr spcFirstLastPara="1" wrap="square" lIns="91425" tIns="45700" rIns="91425" bIns="45700" anchor="t" anchorCtr="0">
            <a:normAutofit/>
          </a:bodyPr>
          <a:lstStyle>
            <a:lvl1pPr marL="457200" marR="0" lvl="0" indent="-297180" algn="l" rtl="0">
              <a:spcBef>
                <a:spcPts val="750"/>
              </a:spcBef>
              <a:spcAft>
                <a:spcPts val="0"/>
              </a:spcAft>
              <a:buClr>
                <a:schemeClr val="accent1"/>
              </a:buClr>
              <a:buSzPts val="1080"/>
              <a:buFont typeface="Noto Sans Symbols"/>
              <a:buChar char="►"/>
              <a:defRPr sz="1350" b="0" i="0" u="none" strike="noStrike" cap="none">
                <a:solidFill>
                  <a:srgbClr val="3F3F3F"/>
                </a:solidFill>
                <a:latin typeface="Trebuchet MS"/>
                <a:ea typeface="Trebuchet MS"/>
                <a:cs typeface="Trebuchet MS"/>
                <a:sym typeface="Trebuchet MS"/>
              </a:defRPr>
            </a:lvl1pPr>
            <a:lvl2pPr marL="914400" marR="0" lvl="1" indent="-289560" algn="l" rtl="0">
              <a:spcBef>
                <a:spcPts val="75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2pPr>
            <a:lvl3pPr marL="1371600" marR="0" lvl="2" indent="-281940" algn="l" rtl="0">
              <a:spcBef>
                <a:spcPts val="750"/>
              </a:spcBef>
              <a:spcAft>
                <a:spcPts val="0"/>
              </a:spcAft>
              <a:buClr>
                <a:schemeClr val="accent1"/>
              </a:buClr>
              <a:buSzPts val="840"/>
              <a:buFont typeface="Noto Sans Symbols"/>
              <a:buChar char="►"/>
              <a:defRPr sz="1050" b="0" i="0" u="none" strike="noStrike" cap="none">
                <a:solidFill>
                  <a:srgbClr val="3F3F3F"/>
                </a:solidFill>
                <a:latin typeface="Trebuchet MS"/>
                <a:ea typeface="Trebuchet MS"/>
                <a:cs typeface="Trebuchet MS"/>
                <a:sym typeface="Trebuchet MS"/>
              </a:defRPr>
            </a:lvl3pPr>
            <a:lvl4pPr marL="1828800" marR="0" lvl="3" indent="-274320" algn="l" rtl="0">
              <a:spcBef>
                <a:spcPts val="750"/>
              </a:spcBef>
              <a:spcAft>
                <a:spcPts val="0"/>
              </a:spcAft>
              <a:buClr>
                <a:schemeClr val="accent1"/>
              </a:buClr>
              <a:buSzPts val="720"/>
              <a:buFont typeface="Noto Sans Symbols"/>
              <a:buChar char="►"/>
              <a:defRPr sz="900" b="0" i="0" u="none" strike="noStrike" cap="none">
                <a:solidFill>
                  <a:srgbClr val="3F3F3F"/>
                </a:solidFill>
                <a:latin typeface="Trebuchet MS"/>
                <a:ea typeface="Trebuchet MS"/>
                <a:cs typeface="Trebuchet MS"/>
                <a:sym typeface="Trebuchet MS"/>
              </a:defRPr>
            </a:lvl4pPr>
            <a:lvl5pPr marL="2286000" marR="0" lvl="4" indent="-274320" algn="l" rtl="0">
              <a:spcBef>
                <a:spcPts val="750"/>
              </a:spcBef>
              <a:spcAft>
                <a:spcPts val="0"/>
              </a:spcAft>
              <a:buClr>
                <a:schemeClr val="accent1"/>
              </a:buClr>
              <a:buSzPts val="720"/>
              <a:buFont typeface="Noto Sans Symbols"/>
              <a:buChar char="►"/>
              <a:defRPr sz="900" b="0" i="0" u="none" strike="noStrike" cap="none">
                <a:solidFill>
                  <a:srgbClr val="3F3F3F"/>
                </a:solidFill>
                <a:latin typeface="Trebuchet MS"/>
                <a:ea typeface="Trebuchet MS"/>
                <a:cs typeface="Trebuchet MS"/>
                <a:sym typeface="Trebuchet MS"/>
              </a:defRPr>
            </a:lvl5pPr>
            <a:lvl6pPr marL="2743200" marR="0" lvl="5" indent="-274320" algn="l" rtl="0">
              <a:spcBef>
                <a:spcPts val="750"/>
              </a:spcBef>
              <a:spcAft>
                <a:spcPts val="0"/>
              </a:spcAft>
              <a:buClr>
                <a:schemeClr val="accent1"/>
              </a:buClr>
              <a:buSzPts val="720"/>
              <a:buFont typeface="Noto Sans Symbols"/>
              <a:buChar char="►"/>
              <a:defRPr sz="900" b="0" i="0" u="none" strike="noStrike" cap="none">
                <a:solidFill>
                  <a:srgbClr val="3F3F3F"/>
                </a:solidFill>
                <a:latin typeface="Trebuchet MS"/>
                <a:ea typeface="Trebuchet MS"/>
                <a:cs typeface="Trebuchet MS"/>
                <a:sym typeface="Trebuchet MS"/>
              </a:defRPr>
            </a:lvl6pPr>
            <a:lvl7pPr marL="3200400" marR="0" lvl="6" indent="-274320" algn="l" rtl="0">
              <a:spcBef>
                <a:spcPts val="750"/>
              </a:spcBef>
              <a:spcAft>
                <a:spcPts val="0"/>
              </a:spcAft>
              <a:buClr>
                <a:schemeClr val="accent1"/>
              </a:buClr>
              <a:buSzPts val="720"/>
              <a:buFont typeface="Noto Sans Symbols"/>
              <a:buChar char="►"/>
              <a:defRPr sz="900" b="0" i="0" u="none" strike="noStrike" cap="none">
                <a:solidFill>
                  <a:srgbClr val="3F3F3F"/>
                </a:solidFill>
                <a:latin typeface="Trebuchet MS"/>
                <a:ea typeface="Trebuchet MS"/>
                <a:cs typeface="Trebuchet MS"/>
                <a:sym typeface="Trebuchet MS"/>
              </a:defRPr>
            </a:lvl7pPr>
            <a:lvl8pPr marL="3657600" marR="0" lvl="7" indent="-274320" algn="l" rtl="0">
              <a:spcBef>
                <a:spcPts val="750"/>
              </a:spcBef>
              <a:spcAft>
                <a:spcPts val="0"/>
              </a:spcAft>
              <a:buClr>
                <a:schemeClr val="accent1"/>
              </a:buClr>
              <a:buSzPts val="720"/>
              <a:buFont typeface="Noto Sans Symbols"/>
              <a:buChar char="►"/>
              <a:defRPr sz="900" b="0" i="0" u="none" strike="noStrike" cap="none">
                <a:solidFill>
                  <a:srgbClr val="3F3F3F"/>
                </a:solidFill>
                <a:latin typeface="Trebuchet MS"/>
                <a:ea typeface="Trebuchet MS"/>
                <a:cs typeface="Trebuchet MS"/>
                <a:sym typeface="Trebuchet MS"/>
              </a:defRPr>
            </a:lvl8pPr>
            <a:lvl9pPr marL="4114800" marR="0" lvl="8" indent="-274320" algn="l" rtl="0">
              <a:spcBef>
                <a:spcPts val="750"/>
              </a:spcBef>
              <a:spcAft>
                <a:spcPts val="0"/>
              </a:spcAft>
              <a:buClr>
                <a:schemeClr val="accent1"/>
              </a:buClr>
              <a:buSzPts val="720"/>
              <a:buFont typeface="Noto Sans Symbols"/>
              <a:buChar char="►"/>
              <a:defRPr sz="900" b="0" i="0" u="none" strike="noStrike" cap="none">
                <a:solidFill>
                  <a:srgbClr val="3F3F3F"/>
                </a:solidFill>
                <a:latin typeface="Trebuchet MS"/>
                <a:ea typeface="Trebuchet MS"/>
                <a:cs typeface="Trebuchet MS"/>
                <a:sym typeface="Trebuchet MS"/>
              </a:defRPr>
            </a:lvl9pPr>
          </a:lstStyle>
          <a:p>
            <a:endParaRPr/>
          </a:p>
        </p:txBody>
      </p:sp>
      <p:sp>
        <p:nvSpPr>
          <p:cNvPr id="19" name="Google Shape;19;p12"/>
          <p:cNvSpPr txBox="1">
            <a:spLocks noGrp="1"/>
          </p:cNvSpPr>
          <p:nvPr>
            <p:ph type="dt" idx="10"/>
          </p:nvPr>
        </p:nvSpPr>
        <p:spPr>
          <a:xfrm>
            <a:off x="5403850" y="4531022"/>
            <a:ext cx="683954" cy="273844"/>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675">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0" name="Google Shape;20;p12"/>
          <p:cNvSpPr txBox="1">
            <a:spLocks noGrp="1"/>
          </p:cNvSpPr>
          <p:nvPr>
            <p:ph type="ftr" idx="11"/>
          </p:nvPr>
        </p:nvSpPr>
        <p:spPr>
          <a:xfrm>
            <a:off x="508001" y="4531022"/>
            <a:ext cx="4723209"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675">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1" name="Google Shape;21;p12"/>
          <p:cNvSpPr txBox="1">
            <a:spLocks noGrp="1"/>
          </p:cNvSpPr>
          <p:nvPr>
            <p:ph type="sldNum" idx="12"/>
          </p:nvPr>
        </p:nvSpPr>
        <p:spPr>
          <a:xfrm>
            <a:off x="6442998" y="4531022"/>
            <a:ext cx="512504"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675" b="0" u="none">
                <a:solidFill>
                  <a:schemeClr val="accent1"/>
                </a:solidFill>
                <a:latin typeface="Trebuchet MS"/>
                <a:ea typeface="Trebuchet MS"/>
                <a:cs typeface="Trebuchet MS"/>
                <a:sym typeface="Trebuchet MS"/>
              </a:defRPr>
            </a:lvl1pPr>
            <a:lvl2pPr marL="0" marR="0" lvl="1" indent="0" algn="r" rtl="0">
              <a:spcBef>
                <a:spcPts val="0"/>
              </a:spcBef>
              <a:buNone/>
              <a:defRPr sz="675" b="0" u="none">
                <a:solidFill>
                  <a:schemeClr val="accent1"/>
                </a:solidFill>
                <a:latin typeface="Trebuchet MS"/>
                <a:ea typeface="Trebuchet MS"/>
                <a:cs typeface="Trebuchet MS"/>
                <a:sym typeface="Trebuchet MS"/>
              </a:defRPr>
            </a:lvl2pPr>
            <a:lvl3pPr marL="0" marR="0" lvl="2" indent="0" algn="r" rtl="0">
              <a:spcBef>
                <a:spcPts val="0"/>
              </a:spcBef>
              <a:buNone/>
              <a:defRPr sz="675" b="0" u="none">
                <a:solidFill>
                  <a:schemeClr val="accent1"/>
                </a:solidFill>
                <a:latin typeface="Trebuchet MS"/>
                <a:ea typeface="Trebuchet MS"/>
                <a:cs typeface="Trebuchet MS"/>
                <a:sym typeface="Trebuchet MS"/>
              </a:defRPr>
            </a:lvl3pPr>
            <a:lvl4pPr marL="0" marR="0" lvl="3" indent="0" algn="r" rtl="0">
              <a:spcBef>
                <a:spcPts val="0"/>
              </a:spcBef>
              <a:buNone/>
              <a:defRPr sz="675" b="0" u="none">
                <a:solidFill>
                  <a:schemeClr val="accent1"/>
                </a:solidFill>
                <a:latin typeface="Trebuchet MS"/>
                <a:ea typeface="Trebuchet MS"/>
                <a:cs typeface="Trebuchet MS"/>
                <a:sym typeface="Trebuchet MS"/>
              </a:defRPr>
            </a:lvl4pPr>
            <a:lvl5pPr marL="0" marR="0" lvl="4" indent="0" algn="r" rtl="0">
              <a:spcBef>
                <a:spcPts val="0"/>
              </a:spcBef>
              <a:buNone/>
              <a:defRPr sz="675" b="0" u="none">
                <a:solidFill>
                  <a:schemeClr val="accent1"/>
                </a:solidFill>
                <a:latin typeface="Trebuchet MS"/>
                <a:ea typeface="Trebuchet MS"/>
                <a:cs typeface="Trebuchet MS"/>
                <a:sym typeface="Trebuchet MS"/>
              </a:defRPr>
            </a:lvl5pPr>
            <a:lvl6pPr marL="0" marR="0" lvl="5" indent="0" algn="r" rtl="0">
              <a:spcBef>
                <a:spcPts val="0"/>
              </a:spcBef>
              <a:buNone/>
              <a:defRPr sz="675" b="0" u="none">
                <a:solidFill>
                  <a:schemeClr val="accent1"/>
                </a:solidFill>
                <a:latin typeface="Trebuchet MS"/>
                <a:ea typeface="Trebuchet MS"/>
                <a:cs typeface="Trebuchet MS"/>
                <a:sym typeface="Trebuchet MS"/>
              </a:defRPr>
            </a:lvl6pPr>
            <a:lvl7pPr marL="0" marR="0" lvl="6" indent="0" algn="r" rtl="0">
              <a:spcBef>
                <a:spcPts val="0"/>
              </a:spcBef>
              <a:buNone/>
              <a:defRPr sz="675" b="0" u="none">
                <a:solidFill>
                  <a:schemeClr val="accent1"/>
                </a:solidFill>
                <a:latin typeface="Trebuchet MS"/>
                <a:ea typeface="Trebuchet MS"/>
                <a:cs typeface="Trebuchet MS"/>
                <a:sym typeface="Trebuchet MS"/>
              </a:defRPr>
            </a:lvl7pPr>
            <a:lvl8pPr marL="0" marR="0" lvl="7" indent="0" algn="r" rtl="0">
              <a:spcBef>
                <a:spcPts val="0"/>
              </a:spcBef>
              <a:buNone/>
              <a:defRPr sz="675" b="0" u="none">
                <a:solidFill>
                  <a:schemeClr val="accent1"/>
                </a:solidFill>
                <a:latin typeface="Trebuchet MS"/>
                <a:ea typeface="Trebuchet MS"/>
                <a:cs typeface="Trebuchet MS"/>
                <a:sym typeface="Trebuchet MS"/>
              </a:defRPr>
            </a:lvl8pPr>
            <a:lvl9pPr marL="0" marR="0" lvl="8" indent="0" algn="r" rtl="0">
              <a:spcBef>
                <a:spcPts val="0"/>
              </a:spcBef>
              <a:buNone/>
              <a:defRPr sz="675" b="0" u="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
          <p:cNvSpPr/>
          <p:nvPr/>
        </p:nvSpPr>
        <p:spPr>
          <a:xfrm>
            <a:off x="1676623" y="336297"/>
            <a:ext cx="4989612" cy="385688"/>
          </a:xfrm>
          <a:prstGeom prst="rect">
            <a:avLst/>
          </a:prstGeom>
          <a:noFill/>
          <a:ln>
            <a:noFill/>
          </a:ln>
        </p:spPr>
        <p:txBody>
          <a:bodyPr spcFirstLastPara="1" wrap="square" lIns="0" tIns="0" rIns="0" bIns="0" anchor="t" anchorCtr="0">
            <a:noAutofit/>
          </a:bodyPr>
          <a:lstStyle/>
          <a:p>
            <a:pPr marL="0" marR="0" lvl="0" indent="0" algn="l" rtl="0">
              <a:lnSpc>
                <a:spcPct val="104000"/>
              </a:lnSpc>
              <a:spcBef>
                <a:spcPts val="0"/>
              </a:spcBef>
              <a:spcAft>
                <a:spcPts val="0"/>
              </a:spcAft>
              <a:buClr>
                <a:srgbClr val="383838"/>
              </a:buClr>
              <a:buSzPts val="2400"/>
              <a:buFont typeface="Patrick Hand"/>
              <a:buNone/>
            </a:pPr>
            <a:r>
              <a:rPr lang="en-US" sz="2400">
                <a:solidFill>
                  <a:srgbClr val="383838"/>
                </a:solidFill>
                <a:latin typeface="Patrick Hand"/>
                <a:ea typeface="Patrick Hand"/>
                <a:cs typeface="Patrick Hand"/>
                <a:sym typeface="Patrick Hand"/>
              </a:rPr>
              <a:t>Shape Cloud Collage on Irregular Canvas</a:t>
            </a:r>
            <a:endParaRPr sz="2400">
              <a:solidFill>
                <a:schemeClr val="dk1"/>
              </a:solidFill>
              <a:latin typeface="Trebuchet MS"/>
              <a:ea typeface="Trebuchet MS"/>
              <a:cs typeface="Trebuchet MS"/>
              <a:sym typeface="Trebuchet MS"/>
            </a:endParaRPr>
          </a:p>
        </p:txBody>
      </p:sp>
      <p:sp>
        <p:nvSpPr>
          <p:cNvPr id="146" name="Google Shape;146;p1"/>
          <p:cNvSpPr/>
          <p:nvPr/>
        </p:nvSpPr>
        <p:spPr>
          <a:xfrm>
            <a:off x="1676623" y="953413"/>
            <a:ext cx="4634954" cy="740718"/>
          </a:xfrm>
          <a:prstGeom prst="rect">
            <a:avLst/>
          </a:prstGeom>
          <a:noFill/>
          <a:ln>
            <a:noFill/>
          </a:ln>
        </p:spPr>
        <p:txBody>
          <a:bodyPr spcFirstLastPara="1" wrap="square" lIns="0" tIns="0" rIns="0" bIns="0" anchor="t" anchorCtr="0">
            <a:normAutofit/>
          </a:bodyPr>
          <a:lstStyle/>
          <a:p>
            <a:pPr marL="0" marR="0" lvl="0" indent="0" algn="l" rtl="0">
              <a:lnSpc>
                <a:spcPct val="133000"/>
              </a:lnSpc>
              <a:spcBef>
                <a:spcPts val="0"/>
              </a:spcBef>
              <a:spcAft>
                <a:spcPts val="0"/>
              </a:spcAft>
              <a:buClr>
                <a:srgbClr val="383838"/>
              </a:buClr>
              <a:buSzPts val="1200"/>
              <a:buFont typeface="Patrick Hand"/>
              <a:buNone/>
            </a:pPr>
            <a:r>
              <a:rPr lang="en-US" sz="1200">
                <a:solidFill>
                  <a:srgbClr val="383838"/>
                </a:solidFill>
                <a:latin typeface="Patrick Hand"/>
                <a:ea typeface="Patrick Hand"/>
                <a:cs typeface="Patrick Hand"/>
                <a:sym typeface="Patrick Hand"/>
              </a:rPr>
              <a:t>A novel 2D shape visualization framework that arranges irregular shapes on arbitrary canvases — emphasizing important objects with larger sizes, inspired by word clouds.</a:t>
            </a:r>
            <a:endParaRPr sz="1200">
              <a:solidFill>
                <a:schemeClr val="dk1"/>
              </a:solidFill>
              <a:latin typeface="Trebuchet MS"/>
              <a:ea typeface="Trebuchet MS"/>
              <a:cs typeface="Trebuchet MS"/>
              <a:sym typeface="Trebuchet MS"/>
            </a:endParaRPr>
          </a:p>
        </p:txBody>
      </p:sp>
      <p:sp>
        <p:nvSpPr>
          <p:cNvPr id="147" name="Google Shape;147;p1"/>
          <p:cNvSpPr/>
          <p:nvPr/>
        </p:nvSpPr>
        <p:spPr>
          <a:xfrm>
            <a:off x="1676629" y="1908435"/>
            <a:ext cx="2713800" cy="243900"/>
          </a:xfrm>
          <a:prstGeom prst="roundRect">
            <a:avLst>
              <a:gd name="adj" fmla="val 17874"/>
            </a:avLst>
          </a:prstGeom>
          <a:solidFill>
            <a:srgbClr val="E6E6E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Trebuchet MS"/>
              <a:ea typeface="Trebuchet MS"/>
              <a:cs typeface="Trebuchet MS"/>
              <a:sym typeface="Trebuchet MS"/>
            </a:endParaRPr>
          </a:p>
        </p:txBody>
      </p:sp>
      <p:sp>
        <p:nvSpPr>
          <p:cNvPr id="148" name="Google Shape;148;p1"/>
          <p:cNvSpPr/>
          <p:nvPr/>
        </p:nvSpPr>
        <p:spPr>
          <a:xfrm>
            <a:off x="1769198" y="1954711"/>
            <a:ext cx="3312900" cy="197400"/>
          </a:xfrm>
          <a:prstGeom prst="rect">
            <a:avLst/>
          </a:prstGeom>
          <a:noFill/>
          <a:ln>
            <a:noFill/>
          </a:ln>
        </p:spPr>
        <p:txBody>
          <a:bodyPr spcFirstLastPara="1" wrap="square" lIns="0" tIns="0" rIns="0" bIns="0" anchor="t" anchorCtr="0">
            <a:noAutofit/>
          </a:bodyPr>
          <a:lstStyle/>
          <a:p>
            <a:pPr marL="0" marR="0" lvl="0" indent="0" algn="l" rtl="0">
              <a:lnSpc>
                <a:spcPct val="133000"/>
              </a:lnSpc>
              <a:spcBef>
                <a:spcPts val="0"/>
              </a:spcBef>
              <a:spcAft>
                <a:spcPts val="0"/>
              </a:spcAft>
              <a:buClr>
                <a:srgbClr val="383838"/>
              </a:buClr>
              <a:buSzPts val="950"/>
              <a:buFont typeface="Patrick Hand"/>
              <a:buNone/>
            </a:pPr>
            <a:r>
              <a:rPr lang="en-US" sz="950">
                <a:solidFill>
                  <a:srgbClr val="383838"/>
                </a:solidFill>
                <a:latin typeface="Patrick Hand"/>
                <a:ea typeface="Patrick Hand"/>
                <a:cs typeface="Patrick Hand"/>
                <a:sym typeface="Patrick Hand"/>
              </a:rPr>
              <a:t>IEEE TVCG VOL. 31, NO. 10, OCTOBER, 2025, pp.8297-8309</a:t>
            </a:r>
            <a:endParaRPr sz="950">
              <a:solidFill>
                <a:schemeClr val="dk1"/>
              </a:solidFill>
              <a:latin typeface="Trebuchet MS"/>
              <a:ea typeface="Trebuchet MS"/>
              <a:cs typeface="Trebuchet MS"/>
              <a:sym typeface="Trebuchet MS"/>
            </a:endParaRPr>
          </a:p>
        </p:txBody>
      </p:sp>
      <p:sp>
        <p:nvSpPr>
          <p:cNvPr id="149" name="Google Shape;149;p1"/>
          <p:cNvSpPr/>
          <p:nvPr/>
        </p:nvSpPr>
        <p:spPr>
          <a:xfrm>
            <a:off x="2665139" y="1885400"/>
            <a:ext cx="996600" cy="290100"/>
          </a:xfrm>
          <a:prstGeom prst="roundRect">
            <a:avLst>
              <a:gd name="adj" fmla="val 17874"/>
            </a:avLst>
          </a:prstGeom>
          <a:noFill/>
          <a:ln>
            <a:noFill/>
          </a:ln>
          <a:effectLst>
            <a:outerShdw blurRad="101600" dist="50800" dir="16200000" algn="bl" rotWithShape="0">
              <a:srgbClr val="CCCCCC"/>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Trebuchet MS"/>
              <a:ea typeface="Trebuchet MS"/>
              <a:cs typeface="Trebuchet MS"/>
              <a:sym typeface="Trebuchet MS"/>
            </a:endParaRPr>
          </a:p>
        </p:txBody>
      </p:sp>
      <p:sp>
        <p:nvSpPr>
          <p:cNvPr id="150" name="Google Shape;150;p1"/>
          <p:cNvSpPr/>
          <p:nvPr/>
        </p:nvSpPr>
        <p:spPr>
          <a:xfrm>
            <a:off x="1769206" y="1687911"/>
            <a:ext cx="3734400" cy="197400"/>
          </a:xfrm>
          <a:prstGeom prst="rect">
            <a:avLst/>
          </a:prstGeom>
          <a:noFill/>
          <a:ln>
            <a:noFill/>
          </a:ln>
        </p:spPr>
        <p:txBody>
          <a:bodyPr spcFirstLastPara="1" wrap="square" lIns="0" tIns="0" rIns="0" bIns="0" anchor="t" anchorCtr="0">
            <a:noAutofit/>
          </a:bodyPr>
          <a:lstStyle/>
          <a:p>
            <a:pPr marL="0" marR="0" lvl="0" indent="0" algn="l" rtl="0">
              <a:lnSpc>
                <a:spcPct val="133000"/>
              </a:lnSpc>
              <a:spcBef>
                <a:spcPts val="0"/>
              </a:spcBef>
              <a:spcAft>
                <a:spcPts val="0"/>
              </a:spcAft>
              <a:buClr>
                <a:srgbClr val="CCCCCC"/>
              </a:buClr>
              <a:buSzPts val="950"/>
              <a:buFont typeface="Patrick Hand"/>
              <a:buNone/>
            </a:pPr>
            <a:r>
              <a:rPr lang="en-US" sz="1050">
                <a:solidFill>
                  <a:schemeClr val="dk1"/>
                </a:solidFill>
                <a:latin typeface="Patrick Hand"/>
                <a:ea typeface="Patrick Hand"/>
                <a:cs typeface="Patrick Hand"/>
                <a:sym typeface="Patrick Hand"/>
              </a:rPr>
              <a:t>Sheng-Yi Yao , Dong-Yi Wu , Thi-Ngoc-Hanh Le, and Tong-Yee Lee*</a:t>
            </a:r>
            <a:endParaRPr sz="1050">
              <a:solidFill>
                <a:schemeClr val="dk1"/>
              </a:solidFill>
              <a:latin typeface="Trebuchet MS"/>
              <a:ea typeface="Trebuchet MS"/>
              <a:cs typeface="Trebuchet MS"/>
              <a:sym typeface="Trebuchet MS"/>
            </a:endParaRPr>
          </a:p>
        </p:txBody>
      </p:sp>
      <p:pic>
        <p:nvPicPr>
          <p:cNvPr id="151" name="Google Shape;151;p1" descr="teaser"/>
          <p:cNvPicPr preferRelativeResize="0"/>
          <p:nvPr/>
        </p:nvPicPr>
        <p:blipFill rotWithShape="1">
          <a:blip r:embed="rId3">
            <a:alphaModFix/>
          </a:blip>
          <a:srcRect/>
          <a:stretch/>
        </p:blipFill>
        <p:spPr>
          <a:xfrm>
            <a:off x="458725" y="2228675"/>
            <a:ext cx="6405932" cy="275184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1"/>
          <p:cNvSpPr/>
          <p:nvPr/>
        </p:nvSpPr>
        <p:spPr>
          <a:xfrm>
            <a:off x="540023" y="183148"/>
            <a:ext cx="3543300" cy="385688"/>
          </a:xfrm>
          <a:prstGeom prst="rect">
            <a:avLst/>
          </a:prstGeom>
          <a:noFill/>
          <a:ln>
            <a:noFill/>
          </a:ln>
        </p:spPr>
        <p:txBody>
          <a:bodyPr spcFirstLastPara="1" wrap="square" lIns="0" tIns="0" rIns="0" bIns="0" anchor="t" anchorCtr="0">
            <a:noAutofit/>
          </a:bodyPr>
          <a:lstStyle/>
          <a:p>
            <a:pPr marL="0" marR="0" lvl="0" indent="0" algn="l" rtl="0">
              <a:lnSpc>
                <a:spcPct val="104000"/>
              </a:lnSpc>
              <a:spcBef>
                <a:spcPts val="0"/>
              </a:spcBef>
              <a:spcAft>
                <a:spcPts val="0"/>
              </a:spcAft>
              <a:buNone/>
            </a:pPr>
            <a:r>
              <a:rPr lang="en-US" sz="2400">
                <a:solidFill>
                  <a:schemeClr val="dk1"/>
                </a:solidFill>
                <a:latin typeface="Trebuchet MS"/>
                <a:ea typeface="Trebuchet MS"/>
                <a:cs typeface="Trebuchet MS"/>
                <a:sym typeface="Trebuchet MS"/>
              </a:rPr>
              <a:t>Limitations</a:t>
            </a:r>
            <a:endParaRPr sz="2400">
              <a:solidFill>
                <a:schemeClr val="dk1"/>
              </a:solidFill>
              <a:latin typeface="Trebuchet MS"/>
              <a:ea typeface="Trebuchet MS"/>
              <a:cs typeface="Trebuchet MS"/>
              <a:sym typeface="Trebuchet MS"/>
            </a:endParaRPr>
          </a:p>
        </p:txBody>
      </p:sp>
      <p:pic>
        <p:nvPicPr>
          <p:cNvPr id="252" name="Google Shape;252;p11"/>
          <p:cNvPicPr preferRelativeResize="0"/>
          <p:nvPr/>
        </p:nvPicPr>
        <p:blipFill rotWithShape="1">
          <a:blip r:embed="rId3">
            <a:alphaModFix/>
          </a:blip>
          <a:srcRect/>
          <a:stretch/>
        </p:blipFill>
        <p:spPr>
          <a:xfrm>
            <a:off x="2311673" y="375992"/>
            <a:ext cx="2483137" cy="2195758"/>
          </a:xfrm>
          <a:prstGeom prst="rect">
            <a:avLst/>
          </a:prstGeom>
          <a:noFill/>
          <a:ln>
            <a:noFill/>
          </a:ln>
        </p:spPr>
      </p:pic>
      <p:sp>
        <p:nvSpPr>
          <p:cNvPr id="253" name="Google Shape;253;p11"/>
          <p:cNvSpPr/>
          <p:nvPr/>
        </p:nvSpPr>
        <p:spPr>
          <a:xfrm>
            <a:off x="540023" y="2496048"/>
            <a:ext cx="3543300" cy="385688"/>
          </a:xfrm>
          <a:prstGeom prst="rect">
            <a:avLst/>
          </a:prstGeom>
          <a:noFill/>
          <a:ln>
            <a:noFill/>
          </a:ln>
        </p:spPr>
        <p:txBody>
          <a:bodyPr spcFirstLastPara="1" wrap="square" lIns="0" tIns="0" rIns="0" bIns="0" anchor="t" anchorCtr="0">
            <a:noAutofit/>
          </a:bodyPr>
          <a:lstStyle/>
          <a:p>
            <a:pPr marL="0" marR="0" lvl="0" indent="0" algn="l" rtl="0">
              <a:lnSpc>
                <a:spcPct val="104000"/>
              </a:lnSpc>
              <a:spcBef>
                <a:spcPts val="0"/>
              </a:spcBef>
              <a:spcAft>
                <a:spcPts val="0"/>
              </a:spcAft>
              <a:buNone/>
            </a:pPr>
            <a:r>
              <a:rPr lang="en-US" sz="2400">
                <a:solidFill>
                  <a:schemeClr val="dk1"/>
                </a:solidFill>
                <a:latin typeface="Trebuchet MS"/>
                <a:ea typeface="Trebuchet MS"/>
                <a:cs typeface="Trebuchet MS"/>
                <a:sym typeface="Trebuchet MS"/>
              </a:rPr>
              <a:t>Conclusion</a:t>
            </a:r>
            <a:endParaRPr sz="2400">
              <a:solidFill>
                <a:schemeClr val="dk1"/>
              </a:solidFill>
              <a:latin typeface="Trebuchet MS"/>
              <a:ea typeface="Trebuchet MS"/>
              <a:cs typeface="Trebuchet MS"/>
              <a:sym typeface="Trebuchet MS"/>
            </a:endParaRPr>
          </a:p>
        </p:txBody>
      </p:sp>
      <p:sp>
        <p:nvSpPr>
          <p:cNvPr id="254" name="Google Shape;254;p11"/>
          <p:cNvSpPr txBox="1"/>
          <p:nvPr/>
        </p:nvSpPr>
        <p:spPr>
          <a:xfrm>
            <a:off x="2066924" y="2811788"/>
            <a:ext cx="5758815"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200"/>
              <a:buFont typeface="Trebuchet MS"/>
              <a:buNone/>
            </a:pPr>
            <a:r>
              <a:rPr lang="en-US" sz="1200" b="1">
                <a:solidFill>
                  <a:schemeClr val="dk1"/>
                </a:solidFill>
                <a:latin typeface="Trebuchet MS"/>
                <a:ea typeface="Trebuchet MS"/>
                <a:cs typeface="Trebuchet MS"/>
                <a:sym typeface="Trebuchet MS"/>
              </a:rPr>
              <a:t>This paper introduces Shape Cloud, a new visualization method for arranging 2D shapes. The main idea is to reformulate the packing problem as an end-to-end differentiable image sampling process, allowing the layout to be optimized efficiently with gradients. Compared with existing methods and commercial tools, the proposed method achieves a better balance between visual quality and data accuracy. Future work includes improving data representation in narrow canvases and exploring dynamic shape cloud visualization.</a:t>
            </a:r>
            <a:endParaRPr sz="1200">
              <a:solidFill>
                <a:schemeClr val="dk1"/>
              </a:solidFill>
              <a:latin typeface="Trebuchet MS"/>
              <a:ea typeface="Trebuchet MS"/>
              <a:cs typeface="Trebuchet MS"/>
              <a:sym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
          <p:cNvSpPr/>
          <p:nvPr/>
        </p:nvSpPr>
        <p:spPr>
          <a:xfrm>
            <a:off x="540023" y="504006"/>
            <a:ext cx="3607743" cy="271239"/>
          </a:xfrm>
          <a:prstGeom prst="rect">
            <a:avLst/>
          </a:prstGeom>
          <a:noFill/>
          <a:ln>
            <a:noFill/>
          </a:ln>
        </p:spPr>
        <p:txBody>
          <a:bodyPr spcFirstLastPara="1" wrap="square" lIns="0" tIns="0" rIns="0" bIns="0" anchor="t" anchorCtr="0">
            <a:noAutofit/>
          </a:bodyPr>
          <a:lstStyle/>
          <a:p>
            <a:pPr marL="0" marR="0" lvl="0" indent="0" algn="l" rtl="0">
              <a:lnSpc>
                <a:spcPct val="104000"/>
              </a:lnSpc>
              <a:spcBef>
                <a:spcPts val="0"/>
              </a:spcBef>
              <a:spcAft>
                <a:spcPts val="0"/>
              </a:spcAft>
              <a:buNone/>
            </a:pPr>
            <a:r>
              <a:rPr lang="en-US" sz="1700">
                <a:solidFill>
                  <a:srgbClr val="383838"/>
                </a:solidFill>
                <a:latin typeface="Patrick Hand"/>
                <a:ea typeface="Patrick Hand"/>
                <a:cs typeface="Patrick Hand"/>
                <a:sym typeface="Patrick Hand"/>
              </a:rPr>
              <a:t>Introdution</a:t>
            </a:r>
            <a:endParaRPr sz="1700">
              <a:solidFill>
                <a:schemeClr val="dk1"/>
              </a:solidFill>
              <a:latin typeface="Trebuchet MS"/>
              <a:ea typeface="Trebuchet MS"/>
              <a:cs typeface="Trebuchet MS"/>
              <a:sym typeface="Trebuchet MS"/>
            </a:endParaRPr>
          </a:p>
        </p:txBody>
      </p:sp>
      <p:sp>
        <p:nvSpPr>
          <p:cNvPr id="158" name="Google Shape;158;p2"/>
          <p:cNvSpPr/>
          <p:nvPr/>
        </p:nvSpPr>
        <p:spPr>
          <a:xfrm>
            <a:off x="540024" y="898029"/>
            <a:ext cx="6190048" cy="2216362"/>
          </a:xfrm>
          <a:prstGeom prst="rect">
            <a:avLst/>
          </a:prstGeom>
          <a:noFill/>
          <a:ln>
            <a:noFill/>
          </a:ln>
        </p:spPr>
        <p:txBody>
          <a:bodyPr spcFirstLastPara="1" wrap="square" lIns="0" tIns="0" rIns="0" bIns="0" anchor="t" anchorCtr="0">
            <a:normAutofit lnSpcReduction="10000"/>
          </a:bodyPr>
          <a:lstStyle/>
          <a:p>
            <a:pPr marL="0" marR="0" lvl="0" indent="0" algn="l" rtl="0">
              <a:lnSpc>
                <a:spcPct val="104000"/>
              </a:lnSpc>
              <a:spcBef>
                <a:spcPts val="0"/>
              </a:spcBef>
              <a:spcAft>
                <a:spcPts val="0"/>
              </a:spcAft>
              <a:buNone/>
            </a:pPr>
            <a:r>
              <a:rPr lang="en-US" sz="1110">
                <a:solidFill>
                  <a:srgbClr val="383838"/>
                </a:solidFill>
                <a:latin typeface="Patrick Hand"/>
                <a:ea typeface="Patrick Hand"/>
                <a:cs typeface="Patrick Hand"/>
                <a:sym typeface="Patrick Hand"/>
              </a:rPr>
              <a:t>This paper proposes Shape Cloud, a visualization method that arranges irregular 2D shapes inside an irregular canvas. Similar to word clouds, important objects are shown in larger sizes to represent quantitative values. The main challenge is to reduce empty spaces and overlaps while keeping the layout compact and visually meaningful. To solve this, the authors formulate the packing process as a differentiable optimization problem, allowing the system to optimize object placement, rotation, scaling, and deformation. Experiments show that the proposed method can generate high-quality shape cloud layouts more effectively than existing methods.</a:t>
            </a:r>
            <a:endParaRPr/>
          </a:p>
          <a:p>
            <a:pPr marL="171450" marR="0" lvl="0" indent="-171450" algn="l" rtl="0">
              <a:lnSpc>
                <a:spcPct val="104000"/>
              </a:lnSpc>
              <a:spcBef>
                <a:spcPts val="0"/>
              </a:spcBef>
              <a:spcAft>
                <a:spcPts val="0"/>
              </a:spcAft>
              <a:buClr>
                <a:srgbClr val="383838"/>
              </a:buClr>
              <a:buSzPts val="1110"/>
              <a:buFont typeface="Arial"/>
              <a:buChar char="•"/>
            </a:pPr>
            <a:r>
              <a:rPr lang="en-US" sz="1110">
                <a:solidFill>
                  <a:srgbClr val="383838"/>
                </a:solidFill>
                <a:latin typeface="Patrick Hand"/>
                <a:ea typeface="Patrick Hand"/>
                <a:cs typeface="Patrick Hand"/>
                <a:sym typeface="Patrick Hand"/>
              </a:rPr>
              <a:t>We propose a novel visualization framework called shape cloud for 2D shapes that mimics the concept of the word cloud.</a:t>
            </a:r>
            <a:endParaRPr/>
          </a:p>
          <a:p>
            <a:pPr marL="171450" marR="0" lvl="0" indent="-171450" algn="l" rtl="0">
              <a:lnSpc>
                <a:spcPct val="104000"/>
              </a:lnSpc>
              <a:spcBef>
                <a:spcPts val="0"/>
              </a:spcBef>
              <a:spcAft>
                <a:spcPts val="0"/>
              </a:spcAft>
              <a:buClr>
                <a:srgbClr val="383838"/>
              </a:buClr>
              <a:buSzPts val="1110"/>
              <a:buFont typeface="Arial"/>
              <a:buChar char="•"/>
            </a:pPr>
            <a:r>
              <a:rPr lang="en-US" sz="1110">
                <a:solidFill>
                  <a:srgbClr val="383838"/>
                </a:solidFill>
                <a:latin typeface="Patrick Hand"/>
                <a:ea typeface="Patrick Hand"/>
                <a:cs typeface="Patrick Hand"/>
                <a:sym typeface="Patrick Hand"/>
              </a:rPr>
              <a:t>We provide an analysis of the task of the associated task of mix discrete-continuous optimization.</a:t>
            </a:r>
            <a:endParaRPr/>
          </a:p>
          <a:p>
            <a:pPr marL="171450" marR="0" lvl="0" indent="-171450" algn="l" rtl="0">
              <a:lnSpc>
                <a:spcPct val="104000"/>
              </a:lnSpc>
              <a:spcBef>
                <a:spcPts val="0"/>
              </a:spcBef>
              <a:spcAft>
                <a:spcPts val="0"/>
              </a:spcAft>
              <a:buClr>
                <a:srgbClr val="383838"/>
              </a:buClr>
              <a:buSzPts val="1110"/>
              <a:buFont typeface="Arial"/>
              <a:buChar char="•"/>
            </a:pPr>
            <a:r>
              <a:rPr lang="en-US" sz="1110">
                <a:solidFill>
                  <a:srgbClr val="383838"/>
                </a:solidFill>
                <a:latin typeface="Patrick Hand"/>
                <a:ea typeface="Patrick Hand"/>
                <a:cs typeface="Patrick Hand"/>
                <a:sym typeface="Patrick Hand"/>
              </a:rPr>
              <a:t>Our packing optimization framework is designed to tackle the challenging scalable irregular packing problem at an interactive rate without the need for extensive training.</a:t>
            </a:r>
            <a:endParaRPr/>
          </a:p>
          <a:p>
            <a:pPr marL="171450" marR="0" lvl="0" indent="-171450" algn="l" rtl="0">
              <a:lnSpc>
                <a:spcPct val="104000"/>
              </a:lnSpc>
              <a:spcBef>
                <a:spcPts val="0"/>
              </a:spcBef>
              <a:spcAft>
                <a:spcPts val="0"/>
              </a:spcAft>
              <a:buClr>
                <a:srgbClr val="383838"/>
              </a:buClr>
              <a:buSzPts val="1110"/>
              <a:buFont typeface="Arial"/>
              <a:buChar char="•"/>
            </a:pPr>
            <a:r>
              <a:rPr lang="en-US" sz="1110">
                <a:solidFill>
                  <a:srgbClr val="383838"/>
                </a:solidFill>
                <a:latin typeface="Patrick Hand"/>
                <a:ea typeface="Patrick Hand"/>
                <a:cs typeface="Patrick Hand"/>
                <a:sym typeface="Patrick Hand"/>
              </a:rPr>
              <a:t>Experiments show that our method outperforms qualitatively and quantitatively existing tools and methods on our curated irregular packing dataset.</a:t>
            </a:r>
            <a:endParaRPr/>
          </a:p>
          <a:p>
            <a:pPr marL="0" marR="0" lvl="0" indent="0" algn="l" rtl="0">
              <a:lnSpc>
                <a:spcPct val="104000"/>
              </a:lnSpc>
              <a:spcBef>
                <a:spcPts val="0"/>
              </a:spcBef>
              <a:spcAft>
                <a:spcPts val="0"/>
              </a:spcAft>
              <a:buNone/>
            </a:pPr>
            <a:endParaRPr sz="1110">
              <a:solidFill>
                <a:schemeClr val="dk1"/>
              </a:solidFill>
              <a:latin typeface="Trebuchet MS"/>
              <a:ea typeface="Trebuchet MS"/>
              <a:cs typeface="Trebuchet MS"/>
              <a:sym typeface="Trebuchet MS"/>
            </a:endParaRPr>
          </a:p>
        </p:txBody>
      </p:sp>
      <p:pic>
        <p:nvPicPr>
          <p:cNvPr id="159" name="Google Shape;159;p2"/>
          <p:cNvPicPr preferRelativeResize="0"/>
          <p:nvPr/>
        </p:nvPicPr>
        <p:blipFill rotWithShape="1">
          <a:blip r:embed="rId3">
            <a:alphaModFix/>
          </a:blip>
          <a:srcRect/>
          <a:stretch/>
        </p:blipFill>
        <p:spPr>
          <a:xfrm>
            <a:off x="2119852" y="3114391"/>
            <a:ext cx="3453215" cy="170714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3"/>
          <p:cNvSpPr/>
          <p:nvPr/>
        </p:nvSpPr>
        <p:spPr>
          <a:xfrm>
            <a:off x="540023" y="504006"/>
            <a:ext cx="3607743" cy="271239"/>
          </a:xfrm>
          <a:prstGeom prst="rect">
            <a:avLst/>
          </a:prstGeom>
          <a:noFill/>
          <a:ln>
            <a:noFill/>
          </a:ln>
        </p:spPr>
        <p:txBody>
          <a:bodyPr spcFirstLastPara="1" wrap="square" lIns="0" tIns="0" rIns="0" bIns="0" anchor="t" anchorCtr="0">
            <a:noAutofit/>
          </a:bodyPr>
          <a:lstStyle/>
          <a:p>
            <a:pPr marL="0" marR="0" lvl="0" indent="0" algn="l" rtl="0">
              <a:lnSpc>
                <a:spcPct val="104000"/>
              </a:lnSpc>
              <a:spcBef>
                <a:spcPts val="0"/>
              </a:spcBef>
              <a:spcAft>
                <a:spcPts val="0"/>
              </a:spcAft>
              <a:buClr>
                <a:srgbClr val="383838"/>
              </a:buClr>
              <a:buSzPts val="1700"/>
              <a:buFont typeface="Patrick Hand"/>
              <a:buNone/>
            </a:pPr>
            <a:r>
              <a:rPr lang="en-US" sz="1700">
                <a:solidFill>
                  <a:srgbClr val="383838"/>
                </a:solidFill>
                <a:latin typeface="Patrick Hand"/>
                <a:ea typeface="Patrick Hand"/>
                <a:cs typeface="Patrick Hand"/>
                <a:sym typeface="Patrick Hand"/>
              </a:rPr>
              <a:t>Related Work</a:t>
            </a:r>
            <a:endParaRPr sz="1700">
              <a:solidFill>
                <a:schemeClr val="dk1"/>
              </a:solidFill>
              <a:latin typeface="Trebuchet MS"/>
              <a:ea typeface="Trebuchet MS"/>
              <a:cs typeface="Trebuchet MS"/>
              <a:sym typeface="Trebuchet MS"/>
            </a:endParaRPr>
          </a:p>
        </p:txBody>
      </p:sp>
      <p:sp>
        <p:nvSpPr>
          <p:cNvPr id="166" name="Google Shape;166;p3"/>
          <p:cNvSpPr/>
          <p:nvPr/>
        </p:nvSpPr>
        <p:spPr>
          <a:xfrm>
            <a:off x="540023" y="945068"/>
            <a:ext cx="2650331" cy="4198432"/>
          </a:xfrm>
          <a:prstGeom prst="rect">
            <a:avLst/>
          </a:prstGeom>
          <a:noFill/>
          <a:ln>
            <a:noFill/>
          </a:ln>
        </p:spPr>
        <p:txBody>
          <a:bodyPr spcFirstLastPara="1" wrap="square" lIns="0" tIns="0" rIns="0" bIns="0" anchor="t" anchorCtr="0">
            <a:normAutofit/>
          </a:bodyPr>
          <a:lstStyle/>
          <a:p>
            <a:pPr marL="285750" marR="0" lvl="0" indent="-285750" algn="l" rtl="0">
              <a:lnSpc>
                <a:spcPct val="114000"/>
              </a:lnSpc>
              <a:spcBef>
                <a:spcPts val="0"/>
              </a:spcBef>
              <a:spcAft>
                <a:spcPts val="0"/>
              </a:spcAft>
              <a:buClr>
                <a:srgbClr val="383838"/>
              </a:buClr>
              <a:buSzPts val="1400"/>
              <a:buFont typeface="Arial"/>
              <a:buChar char="•"/>
            </a:pPr>
            <a:r>
              <a:rPr lang="en-US" sz="1400">
                <a:solidFill>
                  <a:srgbClr val="383838"/>
                </a:solidFill>
                <a:latin typeface="Patrick Hand"/>
                <a:ea typeface="Patrick Hand"/>
                <a:cs typeface="Patrick Hand"/>
                <a:sym typeface="Patrick Hand"/>
              </a:rPr>
              <a:t>Word Cloud</a:t>
            </a:r>
            <a:endParaRPr/>
          </a:p>
          <a:p>
            <a:pPr marL="285750" marR="0" lvl="0" indent="-196850" algn="l" rtl="0">
              <a:lnSpc>
                <a:spcPct val="114000"/>
              </a:lnSpc>
              <a:spcBef>
                <a:spcPts val="0"/>
              </a:spcBef>
              <a:spcAft>
                <a:spcPts val="0"/>
              </a:spcAft>
              <a:buClr>
                <a:schemeClr val="dk1"/>
              </a:buClr>
              <a:buSzPts val="1400"/>
              <a:buFont typeface="Arial"/>
              <a:buNone/>
            </a:pPr>
            <a:endParaRPr sz="1400">
              <a:solidFill>
                <a:srgbClr val="383838"/>
              </a:solidFill>
              <a:latin typeface="Patrick Hand"/>
              <a:ea typeface="Patrick Hand"/>
              <a:cs typeface="Patrick Hand"/>
              <a:sym typeface="Patrick Hand"/>
            </a:endParaRPr>
          </a:p>
          <a:p>
            <a:pPr marL="285750" marR="0" lvl="0" indent="-196850" algn="l" rtl="0">
              <a:lnSpc>
                <a:spcPct val="114000"/>
              </a:lnSpc>
              <a:spcBef>
                <a:spcPts val="0"/>
              </a:spcBef>
              <a:spcAft>
                <a:spcPts val="0"/>
              </a:spcAft>
              <a:buClr>
                <a:schemeClr val="dk1"/>
              </a:buClr>
              <a:buSzPts val="1400"/>
              <a:buFont typeface="Arial"/>
              <a:buNone/>
            </a:pPr>
            <a:endParaRPr sz="1400">
              <a:solidFill>
                <a:srgbClr val="383838"/>
              </a:solidFill>
              <a:latin typeface="Patrick Hand"/>
              <a:ea typeface="Patrick Hand"/>
              <a:cs typeface="Patrick Hand"/>
              <a:sym typeface="Patrick Hand"/>
            </a:endParaRPr>
          </a:p>
          <a:p>
            <a:pPr marL="285750" marR="0" lvl="0" indent="-196850" algn="l" rtl="0">
              <a:lnSpc>
                <a:spcPct val="114000"/>
              </a:lnSpc>
              <a:spcBef>
                <a:spcPts val="0"/>
              </a:spcBef>
              <a:spcAft>
                <a:spcPts val="0"/>
              </a:spcAft>
              <a:buClr>
                <a:schemeClr val="dk1"/>
              </a:buClr>
              <a:buSzPts val="1400"/>
              <a:buFont typeface="Arial"/>
              <a:buNone/>
            </a:pPr>
            <a:endParaRPr sz="1400">
              <a:solidFill>
                <a:srgbClr val="383838"/>
              </a:solidFill>
              <a:latin typeface="Patrick Hand"/>
              <a:ea typeface="Patrick Hand"/>
              <a:cs typeface="Patrick Hand"/>
              <a:sym typeface="Patrick Hand"/>
            </a:endParaRPr>
          </a:p>
          <a:p>
            <a:pPr marL="0" marR="0" lvl="0" indent="0" algn="l" rtl="0">
              <a:lnSpc>
                <a:spcPct val="114000"/>
              </a:lnSpc>
              <a:spcBef>
                <a:spcPts val="0"/>
              </a:spcBef>
              <a:spcAft>
                <a:spcPts val="0"/>
              </a:spcAft>
              <a:buNone/>
            </a:pPr>
            <a:endParaRPr sz="1400">
              <a:solidFill>
                <a:srgbClr val="383838"/>
              </a:solidFill>
              <a:latin typeface="Patrick Hand"/>
              <a:ea typeface="Patrick Hand"/>
              <a:cs typeface="Patrick Hand"/>
              <a:sym typeface="Patrick Hand"/>
            </a:endParaRPr>
          </a:p>
          <a:p>
            <a:pPr marL="285750" marR="0" lvl="0" indent="-196850" algn="l" rtl="0">
              <a:lnSpc>
                <a:spcPct val="114000"/>
              </a:lnSpc>
              <a:spcBef>
                <a:spcPts val="0"/>
              </a:spcBef>
              <a:spcAft>
                <a:spcPts val="0"/>
              </a:spcAft>
              <a:buClr>
                <a:schemeClr val="dk1"/>
              </a:buClr>
              <a:buSzPts val="1400"/>
              <a:buFont typeface="Arial"/>
              <a:buNone/>
            </a:pPr>
            <a:endParaRPr sz="1400">
              <a:solidFill>
                <a:srgbClr val="383838"/>
              </a:solidFill>
              <a:latin typeface="Patrick Hand"/>
              <a:ea typeface="Patrick Hand"/>
              <a:cs typeface="Patrick Hand"/>
              <a:sym typeface="Patrick Hand"/>
            </a:endParaRPr>
          </a:p>
          <a:p>
            <a:pPr marL="285750" marR="0" lvl="0" indent="-285750" algn="l" rtl="0">
              <a:lnSpc>
                <a:spcPct val="114000"/>
              </a:lnSpc>
              <a:spcBef>
                <a:spcPts val="0"/>
              </a:spcBef>
              <a:spcAft>
                <a:spcPts val="0"/>
              </a:spcAft>
              <a:buClr>
                <a:srgbClr val="383838"/>
              </a:buClr>
              <a:buSzPts val="1400"/>
              <a:buFont typeface="Arial"/>
              <a:buChar char="•"/>
            </a:pPr>
            <a:r>
              <a:rPr lang="en-US" sz="1400">
                <a:solidFill>
                  <a:srgbClr val="383838"/>
                </a:solidFill>
                <a:latin typeface="Patrick Hand"/>
                <a:ea typeface="Patrick Hand"/>
                <a:cs typeface="Patrick Hand"/>
                <a:sym typeface="Patrick Hand"/>
              </a:rPr>
              <a:t>Image Collage</a:t>
            </a:r>
            <a:endParaRPr/>
          </a:p>
          <a:p>
            <a:pPr marL="285750" marR="0" lvl="0" indent="-196850" algn="l" rtl="0">
              <a:lnSpc>
                <a:spcPct val="114000"/>
              </a:lnSpc>
              <a:spcBef>
                <a:spcPts val="0"/>
              </a:spcBef>
              <a:spcAft>
                <a:spcPts val="0"/>
              </a:spcAft>
              <a:buClr>
                <a:schemeClr val="dk1"/>
              </a:buClr>
              <a:buSzPts val="1400"/>
              <a:buFont typeface="Arial"/>
              <a:buNone/>
            </a:pPr>
            <a:endParaRPr sz="1400">
              <a:solidFill>
                <a:srgbClr val="383838"/>
              </a:solidFill>
              <a:latin typeface="Patrick Hand"/>
              <a:ea typeface="Patrick Hand"/>
              <a:cs typeface="Patrick Hand"/>
              <a:sym typeface="Patrick Hand"/>
            </a:endParaRPr>
          </a:p>
          <a:p>
            <a:pPr marL="285750" marR="0" lvl="0" indent="-196850" algn="l" rtl="0">
              <a:lnSpc>
                <a:spcPct val="114000"/>
              </a:lnSpc>
              <a:spcBef>
                <a:spcPts val="0"/>
              </a:spcBef>
              <a:spcAft>
                <a:spcPts val="0"/>
              </a:spcAft>
              <a:buClr>
                <a:schemeClr val="dk1"/>
              </a:buClr>
              <a:buSzPts val="1400"/>
              <a:buFont typeface="Arial"/>
              <a:buNone/>
            </a:pPr>
            <a:endParaRPr sz="1400">
              <a:solidFill>
                <a:srgbClr val="383838"/>
              </a:solidFill>
              <a:latin typeface="Patrick Hand"/>
              <a:ea typeface="Patrick Hand"/>
              <a:cs typeface="Patrick Hand"/>
              <a:sym typeface="Patrick Hand"/>
            </a:endParaRPr>
          </a:p>
          <a:p>
            <a:pPr marL="285750" marR="0" lvl="0" indent="-196850" algn="l" rtl="0">
              <a:lnSpc>
                <a:spcPct val="114000"/>
              </a:lnSpc>
              <a:spcBef>
                <a:spcPts val="0"/>
              </a:spcBef>
              <a:spcAft>
                <a:spcPts val="0"/>
              </a:spcAft>
              <a:buClr>
                <a:schemeClr val="dk1"/>
              </a:buClr>
              <a:buSzPts val="1400"/>
              <a:buFont typeface="Arial"/>
              <a:buNone/>
            </a:pPr>
            <a:endParaRPr sz="1400">
              <a:solidFill>
                <a:srgbClr val="383838"/>
              </a:solidFill>
              <a:latin typeface="Patrick Hand"/>
              <a:ea typeface="Patrick Hand"/>
              <a:cs typeface="Patrick Hand"/>
              <a:sym typeface="Patrick Hand"/>
            </a:endParaRPr>
          </a:p>
          <a:p>
            <a:pPr marL="285750" marR="0" lvl="0" indent="-196850" algn="l" rtl="0">
              <a:lnSpc>
                <a:spcPct val="114000"/>
              </a:lnSpc>
              <a:spcBef>
                <a:spcPts val="0"/>
              </a:spcBef>
              <a:spcAft>
                <a:spcPts val="0"/>
              </a:spcAft>
              <a:buClr>
                <a:schemeClr val="dk1"/>
              </a:buClr>
              <a:buSzPts val="1400"/>
              <a:buFont typeface="Arial"/>
              <a:buNone/>
            </a:pPr>
            <a:endParaRPr sz="1400">
              <a:solidFill>
                <a:srgbClr val="383838"/>
              </a:solidFill>
              <a:latin typeface="Patrick Hand"/>
              <a:ea typeface="Patrick Hand"/>
              <a:cs typeface="Patrick Hand"/>
              <a:sym typeface="Patrick Hand"/>
            </a:endParaRPr>
          </a:p>
          <a:p>
            <a:pPr marL="285750" marR="0" lvl="0" indent="-196850" algn="l" rtl="0">
              <a:lnSpc>
                <a:spcPct val="114000"/>
              </a:lnSpc>
              <a:spcBef>
                <a:spcPts val="0"/>
              </a:spcBef>
              <a:spcAft>
                <a:spcPts val="0"/>
              </a:spcAft>
              <a:buClr>
                <a:schemeClr val="dk1"/>
              </a:buClr>
              <a:buSzPts val="1400"/>
              <a:buFont typeface="Arial"/>
              <a:buNone/>
            </a:pPr>
            <a:endParaRPr sz="1400">
              <a:solidFill>
                <a:srgbClr val="383838"/>
              </a:solidFill>
              <a:latin typeface="Patrick Hand"/>
              <a:ea typeface="Patrick Hand"/>
              <a:cs typeface="Patrick Hand"/>
              <a:sym typeface="Patrick Hand"/>
            </a:endParaRPr>
          </a:p>
          <a:p>
            <a:pPr marL="285750" marR="0" lvl="0" indent="-285750" algn="l" rtl="0">
              <a:lnSpc>
                <a:spcPct val="114000"/>
              </a:lnSpc>
              <a:spcBef>
                <a:spcPts val="0"/>
              </a:spcBef>
              <a:spcAft>
                <a:spcPts val="0"/>
              </a:spcAft>
              <a:buClr>
                <a:srgbClr val="383838"/>
              </a:buClr>
              <a:buSzPts val="1400"/>
              <a:buFont typeface="Arial"/>
              <a:buChar char="•"/>
            </a:pPr>
            <a:r>
              <a:rPr lang="en-US" sz="1400">
                <a:solidFill>
                  <a:srgbClr val="383838"/>
                </a:solidFill>
                <a:latin typeface="Patrick Hand"/>
                <a:ea typeface="Patrick Hand"/>
                <a:cs typeface="Patrick Hand"/>
                <a:sym typeface="Patrick Hand"/>
              </a:rPr>
              <a:t>Object Packing</a:t>
            </a:r>
            <a:endParaRPr/>
          </a:p>
          <a:p>
            <a:pPr marL="285750" marR="0" lvl="0" indent="-196850" algn="l" rtl="0">
              <a:lnSpc>
                <a:spcPct val="114000"/>
              </a:lnSpc>
              <a:spcBef>
                <a:spcPts val="0"/>
              </a:spcBef>
              <a:spcAft>
                <a:spcPts val="0"/>
              </a:spcAft>
              <a:buClr>
                <a:schemeClr val="dk1"/>
              </a:buClr>
              <a:buSzPts val="1400"/>
              <a:buFont typeface="Arial"/>
              <a:buNone/>
            </a:pPr>
            <a:endParaRPr sz="1400">
              <a:solidFill>
                <a:srgbClr val="383838"/>
              </a:solidFill>
              <a:latin typeface="Patrick Hand"/>
              <a:ea typeface="Patrick Hand"/>
              <a:cs typeface="Patrick Hand"/>
              <a:sym typeface="Patrick Hand"/>
            </a:endParaRPr>
          </a:p>
          <a:p>
            <a:pPr marL="285750" marR="0" lvl="0" indent="-196850" algn="l" rtl="0">
              <a:lnSpc>
                <a:spcPct val="114000"/>
              </a:lnSpc>
              <a:spcBef>
                <a:spcPts val="0"/>
              </a:spcBef>
              <a:spcAft>
                <a:spcPts val="0"/>
              </a:spcAft>
              <a:buClr>
                <a:schemeClr val="dk1"/>
              </a:buClr>
              <a:buSzPts val="1400"/>
              <a:buFont typeface="Arial"/>
              <a:buNone/>
            </a:pPr>
            <a:endParaRPr sz="1400">
              <a:solidFill>
                <a:srgbClr val="383838"/>
              </a:solidFill>
              <a:latin typeface="Patrick Hand"/>
              <a:ea typeface="Patrick Hand"/>
              <a:cs typeface="Patrick Hand"/>
              <a:sym typeface="Patrick Hand"/>
            </a:endParaRPr>
          </a:p>
          <a:p>
            <a:pPr marL="285750" marR="0" lvl="0" indent="-196850" algn="l" rtl="0">
              <a:lnSpc>
                <a:spcPct val="114000"/>
              </a:lnSpc>
              <a:spcBef>
                <a:spcPts val="0"/>
              </a:spcBef>
              <a:spcAft>
                <a:spcPts val="0"/>
              </a:spcAft>
              <a:buClr>
                <a:schemeClr val="dk1"/>
              </a:buClr>
              <a:buSzPts val="1400"/>
              <a:buFont typeface="Arial"/>
              <a:buNone/>
            </a:pPr>
            <a:endParaRPr sz="1400">
              <a:solidFill>
                <a:schemeClr val="dk1"/>
              </a:solidFill>
              <a:latin typeface="Trebuchet MS"/>
              <a:ea typeface="Trebuchet MS"/>
              <a:cs typeface="Trebuchet MS"/>
              <a:sym typeface="Trebuchet MS"/>
            </a:endParaRPr>
          </a:p>
          <a:p>
            <a:pPr marL="0" marR="0" lvl="0" indent="0" algn="l" rtl="0">
              <a:lnSpc>
                <a:spcPct val="114000"/>
              </a:lnSpc>
              <a:spcBef>
                <a:spcPts val="0"/>
              </a:spcBef>
              <a:spcAft>
                <a:spcPts val="0"/>
              </a:spcAft>
              <a:buClr>
                <a:schemeClr val="dk1"/>
              </a:buClr>
              <a:buSzPts val="1400"/>
              <a:buFont typeface="Trebuchet MS"/>
              <a:buNone/>
            </a:pPr>
            <a:endParaRPr sz="1400">
              <a:solidFill>
                <a:schemeClr val="dk1"/>
              </a:solidFill>
              <a:latin typeface="Trebuchet MS"/>
              <a:ea typeface="Trebuchet MS"/>
              <a:cs typeface="Trebuchet MS"/>
              <a:sym typeface="Trebuchet MS"/>
            </a:endParaRPr>
          </a:p>
        </p:txBody>
      </p:sp>
      <p:pic>
        <p:nvPicPr>
          <p:cNvPr id="167" name="Google Shape;167;p3"/>
          <p:cNvPicPr preferRelativeResize="0"/>
          <p:nvPr/>
        </p:nvPicPr>
        <p:blipFill rotWithShape="1">
          <a:blip r:embed="rId3">
            <a:alphaModFix/>
          </a:blip>
          <a:srcRect/>
          <a:stretch/>
        </p:blipFill>
        <p:spPr>
          <a:xfrm>
            <a:off x="1957058" y="331327"/>
            <a:ext cx="2466592" cy="1882245"/>
          </a:xfrm>
          <a:prstGeom prst="rect">
            <a:avLst/>
          </a:prstGeom>
          <a:noFill/>
          <a:ln>
            <a:noFill/>
          </a:ln>
        </p:spPr>
      </p:pic>
      <p:sp>
        <p:nvSpPr>
          <p:cNvPr id="168" name="Google Shape;168;p3"/>
          <p:cNvSpPr/>
          <p:nvPr/>
        </p:nvSpPr>
        <p:spPr>
          <a:xfrm>
            <a:off x="2369252" y="2213572"/>
            <a:ext cx="1642204" cy="271239"/>
          </a:xfrm>
          <a:prstGeom prst="rect">
            <a:avLst/>
          </a:prstGeom>
          <a:noFill/>
          <a:ln>
            <a:noFill/>
          </a:ln>
        </p:spPr>
        <p:txBody>
          <a:bodyPr spcFirstLastPara="1" wrap="square" lIns="0" tIns="0" rIns="0" bIns="0" anchor="t" anchorCtr="0">
            <a:normAutofit/>
          </a:bodyPr>
          <a:lstStyle/>
          <a:p>
            <a:pPr marL="0" marR="0" lvl="0" indent="0" algn="l" rtl="0">
              <a:lnSpc>
                <a:spcPct val="114000"/>
              </a:lnSpc>
              <a:spcBef>
                <a:spcPts val="0"/>
              </a:spcBef>
              <a:spcAft>
                <a:spcPts val="0"/>
              </a:spcAft>
              <a:buNone/>
            </a:pPr>
            <a:r>
              <a:rPr lang="en-US" sz="1000">
                <a:solidFill>
                  <a:srgbClr val="383838"/>
                </a:solidFill>
                <a:latin typeface="Patrick Hand"/>
                <a:ea typeface="Patrick Hand"/>
                <a:cs typeface="Patrick Hand"/>
                <a:sym typeface="Patrick Hand"/>
              </a:rPr>
              <a:t>ShapeWordle (Proc. InfoVis 2019)</a:t>
            </a:r>
            <a:endParaRPr/>
          </a:p>
          <a:p>
            <a:pPr marL="0" marR="0" lvl="0" indent="0" algn="l" rtl="0">
              <a:lnSpc>
                <a:spcPct val="114000"/>
              </a:lnSpc>
              <a:spcBef>
                <a:spcPts val="0"/>
              </a:spcBef>
              <a:spcAft>
                <a:spcPts val="0"/>
              </a:spcAft>
              <a:buNone/>
            </a:pPr>
            <a:endParaRPr sz="1400">
              <a:solidFill>
                <a:srgbClr val="383838"/>
              </a:solidFill>
              <a:latin typeface="Patrick Hand"/>
              <a:ea typeface="Patrick Hand"/>
              <a:cs typeface="Patrick Hand"/>
              <a:sym typeface="Patrick Hand"/>
            </a:endParaRPr>
          </a:p>
          <a:p>
            <a:pPr marL="285750" marR="0" lvl="0" indent="-196850" algn="l" rtl="0">
              <a:lnSpc>
                <a:spcPct val="114000"/>
              </a:lnSpc>
              <a:spcBef>
                <a:spcPts val="0"/>
              </a:spcBef>
              <a:spcAft>
                <a:spcPts val="0"/>
              </a:spcAft>
              <a:buClr>
                <a:schemeClr val="dk1"/>
              </a:buClr>
              <a:buSzPts val="1400"/>
              <a:buFont typeface="Arial"/>
              <a:buNone/>
            </a:pPr>
            <a:endParaRPr sz="1400">
              <a:solidFill>
                <a:srgbClr val="383838"/>
              </a:solidFill>
              <a:latin typeface="Patrick Hand"/>
              <a:ea typeface="Patrick Hand"/>
              <a:cs typeface="Patrick Hand"/>
              <a:sym typeface="Patrick Hand"/>
            </a:endParaRPr>
          </a:p>
          <a:p>
            <a:pPr marL="285750" marR="0" lvl="0" indent="-196850" algn="l" rtl="0">
              <a:lnSpc>
                <a:spcPct val="114000"/>
              </a:lnSpc>
              <a:spcBef>
                <a:spcPts val="0"/>
              </a:spcBef>
              <a:spcAft>
                <a:spcPts val="0"/>
              </a:spcAft>
              <a:buClr>
                <a:schemeClr val="dk1"/>
              </a:buClr>
              <a:buSzPts val="1400"/>
              <a:buFont typeface="Arial"/>
              <a:buNone/>
            </a:pPr>
            <a:endParaRPr sz="1400">
              <a:solidFill>
                <a:schemeClr val="dk1"/>
              </a:solidFill>
              <a:latin typeface="Trebuchet MS"/>
              <a:ea typeface="Trebuchet MS"/>
              <a:cs typeface="Trebuchet MS"/>
              <a:sym typeface="Trebuchet MS"/>
            </a:endParaRPr>
          </a:p>
          <a:p>
            <a:pPr marL="0" marR="0" lvl="0" indent="0" algn="l" rtl="0">
              <a:lnSpc>
                <a:spcPct val="114000"/>
              </a:lnSpc>
              <a:spcBef>
                <a:spcPts val="0"/>
              </a:spcBef>
              <a:spcAft>
                <a:spcPts val="0"/>
              </a:spcAft>
              <a:buClr>
                <a:schemeClr val="dk1"/>
              </a:buClr>
              <a:buSzPts val="1400"/>
              <a:buFont typeface="Trebuchet MS"/>
              <a:buNone/>
            </a:pPr>
            <a:endParaRPr sz="1400">
              <a:solidFill>
                <a:schemeClr val="dk1"/>
              </a:solidFill>
              <a:latin typeface="Trebuchet MS"/>
              <a:ea typeface="Trebuchet MS"/>
              <a:cs typeface="Trebuchet MS"/>
              <a:sym typeface="Trebuchet MS"/>
            </a:endParaRPr>
          </a:p>
        </p:txBody>
      </p:sp>
      <p:pic>
        <p:nvPicPr>
          <p:cNvPr id="169" name="Google Shape;169;p3"/>
          <p:cNvPicPr preferRelativeResize="0"/>
          <p:nvPr/>
        </p:nvPicPr>
        <p:blipFill rotWithShape="1">
          <a:blip r:embed="rId4">
            <a:alphaModFix/>
          </a:blip>
          <a:srcRect/>
          <a:stretch/>
        </p:blipFill>
        <p:spPr>
          <a:xfrm>
            <a:off x="4644427" y="945068"/>
            <a:ext cx="3666653" cy="669869"/>
          </a:xfrm>
          <a:prstGeom prst="rect">
            <a:avLst/>
          </a:prstGeom>
          <a:noFill/>
          <a:ln>
            <a:noFill/>
          </a:ln>
        </p:spPr>
      </p:pic>
      <p:pic>
        <p:nvPicPr>
          <p:cNvPr id="170" name="Google Shape;170;p3" descr="Shape Collage - Automatic Photo Collage Maker"/>
          <p:cNvPicPr preferRelativeResize="0"/>
          <p:nvPr/>
        </p:nvPicPr>
        <p:blipFill rotWithShape="1">
          <a:blip r:embed="rId5">
            <a:alphaModFix/>
          </a:blip>
          <a:srcRect/>
          <a:stretch/>
        </p:blipFill>
        <p:spPr>
          <a:xfrm>
            <a:off x="2216005" y="2383395"/>
            <a:ext cx="800498" cy="1423587"/>
          </a:xfrm>
          <a:prstGeom prst="rect">
            <a:avLst/>
          </a:prstGeom>
          <a:noFill/>
          <a:ln>
            <a:noFill/>
          </a:ln>
        </p:spPr>
      </p:pic>
      <p:pic>
        <p:nvPicPr>
          <p:cNvPr id="171" name="Google Shape;171;p3" descr="Shape Collage Features"/>
          <p:cNvPicPr preferRelativeResize="0"/>
          <p:nvPr/>
        </p:nvPicPr>
        <p:blipFill rotWithShape="1">
          <a:blip r:embed="rId6">
            <a:alphaModFix/>
          </a:blip>
          <a:srcRect/>
          <a:stretch/>
        </p:blipFill>
        <p:spPr>
          <a:xfrm>
            <a:off x="3016503" y="2383395"/>
            <a:ext cx="1602804" cy="1423587"/>
          </a:xfrm>
          <a:prstGeom prst="rect">
            <a:avLst/>
          </a:prstGeom>
          <a:noFill/>
          <a:ln>
            <a:noFill/>
          </a:ln>
        </p:spPr>
      </p:pic>
      <p:sp>
        <p:nvSpPr>
          <p:cNvPr id="172" name="Google Shape;172;p3"/>
          <p:cNvSpPr/>
          <p:nvPr/>
        </p:nvSpPr>
        <p:spPr>
          <a:xfrm>
            <a:off x="2505562" y="3787518"/>
            <a:ext cx="1642204" cy="271239"/>
          </a:xfrm>
          <a:prstGeom prst="rect">
            <a:avLst/>
          </a:prstGeom>
          <a:noFill/>
          <a:ln>
            <a:noFill/>
          </a:ln>
        </p:spPr>
        <p:txBody>
          <a:bodyPr spcFirstLastPara="1" wrap="square" lIns="0" tIns="0" rIns="0" bIns="0" anchor="t" anchorCtr="0">
            <a:normAutofit/>
          </a:bodyPr>
          <a:lstStyle/>
          <a:p>
            <a:pPr marL="0" marR="0" lvl="0" indent="0" algn="l" rtl="0">
              <a:lnSpc>
                <a:spcPct val="114000"/>
              </a:lnSpc>
              <a:spcBef>
                <a:spcPts val="0"/>
              </a:spcBef>
              <a:spcAft>
                <a:spcPts val="0"/>
              </a:spcAft>
              <a:buNone/>
            </a:pPr>
            <a:r>
              <a:rPr lang="en-US" sz="1000">
                <a:solidFill>
                  <a:srgbClr val="383838"/>
                </a:solidFill>
                <a:latin typeface="Patrick Hand"/>
                <a:ea typeface="Patrick Hand"/>
                <a:cs typeface="Patrick Hand"/>
                <a:sym typeface="Patrick Hand"/>
              </a:rPr>
              <a:t>Shape Collage</a:t>
            </a:r>
            <a:endParaRPr/>
          </a:p>
          <a:p>
            <a:pPr marL="0" marR="0" lvl="0" indent="0" algn="l" rtl="0">
              <a:lnSpc>
                <a:spcPct val="114000"/>
              </a:lnSpc>
              <a:spcBef>
                <a:spcPts val="0"/>
              </a:spcBef>
              <a:spcAft>
                <a:spcPts val="0"/>
              </a:spcAft>
              <a:buNone/>
            </a:pPr>
            <a:endParaRPr sz="1400">
              <a:solidFill>
                <a:srgbClr val="383838"/>
              </a:solidFill>
              <a:latin typeface="Patrick Hand"/>
              <a:ea typeface="Patrick Hand"/>
              <a:cs typeface="Patrick Hand"/>
              <a:sym typeface="Patrick Hand"/>
            </a:endParaRPr>
          </a:p>
          <a:p>
            <a:pPr marL="285750" marR="0" lvl="0" indent="-196850" algn="l" rtl="0">
              <a:lnSpc>
                <a:spcPct val="114000"/>
              </a:lnSpc>
              <a:spcBef>
                <a:spcPts val="0"/>
              </a:spcBef>
              <a:spcAft>
                <a:spcPts val="0"/>
              </a:spcAft>
              <a:buClr>
                <a:schemeClr val="dk1"/>
              </a:buClr>
              <a:buSzPts val="1400"/>
              <a:buFont typeface="Arial"/>
              <a:buNone/>
            </a:pPr>
            <a:endParaRPr sz="1400">
              <a:solidFill>
                <a:srgbClr val="383838"/>
              </a:solidFill>
              <a:latin typeface="Patrick Hand"/>
              <a:ea typeface="Patrick Hand"/>
              <a:cs typeface="Patrick Hand"/>
              <a:sym typeface="Patrick Hand"/>
            </a:endParaRPr>
          </a:p>
          <a:p>
            <a:pPr marL="285750" marR="0" lvl="0" indent="-196850" algn="l" rtl="0">
              <a:lnSpc>
                <a:spcPct val="114000"/>
              </a:lnSpc>
              <a:spcBef>
                <a:spcPts val="0"/>
              </a:spcBef>
              <a:spcAft>
                <a:spcPts val="0"/>
              </a:spcAft>
              <a:buClr>
                <a:schemeClr val="dk1"/>
              </a:buClr>
              <a:buSzPts val="1400"/>
              <a:buFont typeface="Arial"/>
              <a:buNone/>
            </a:pPr>
            <a:endParaRPr sz="1400">
              <a:solidFill>
                <a:schemeClr val="dk1"/>
              </a:solidFill>
              <a:latin typeface="Trebuchet MS"/>
              <a:ea typeface="Trebuchet MS"/>
              <a:cs typeface="Trebuchet MS"/>
              <a:sym typeface="Trebuchet MS"/>
            </a:endParaRPr>
          </a:p>
          <a:p>
            <a:pPr marL="0" marR="0" lvl="0" indent="0" algn="l" rtl="0">
              <a:lnSpc>
                <a:spcPct val="114000"/>
              </a:lnSpc>
              <a:spcBef>
                <a:spcPts val="0"/>
              </a:spcBef>
              <a:spcAft>
                <a:spcPts val="0"/>
              </a:spcAft>
              <a:buClr>
                <a:schemeClr val="dk1"/>
              </a:buClr>
              <a:buSzPts val="1400"/>
              <a:buFont typeface="Trebuchet MS"/>
              <a:buNone/>
            </a:pPr>
            <a:endParaRPr sz="1400">
              <a:solidFill>
                <a:schemeClr val="dk1"/>
              </a:solidFill>
              <a:latin typeface="Trebuchet MS"/>
              <a:ea typeface="Trebuchet MS"/>
              <a:cs typeface="Trebuchet MS"/>
              <a:sym typeface="Trebuchet MS"/>
            </a:endParaRPr>
          </a:p>
        </p:txBody>
      </p:sp>
      <p:pic>
        <p:nvPicPr>
          <p:cNvPr id="173" name="Google Shape;173;p3"/>
          <p:cNvPicPr preferRelativeResize="0"/>
          <p:nvPr/>
        </p:nvPicPr>
        <p:blipFill rotWithShape="1">
          <a:blip r:embed="rId7">
            <a:alphaModFix/>
          </a:blip>
          <a:srcRect/>
          <a:stretch/>
        </p:blipFill>
        <p:spPr>
          <a:xfrm>
            <a:off x="1957058" y="3976805"/>
            <a:ext cx="2598825" cy="983165"/>
          </a:xfrm>
          <a:prstGeom prst="rect">
            <a:avLst/>
          </a:prstGeom>
          <a:noFill/>
          <a:ln>
            <a:noFill/>
          </a:ln>
        </p:spPr>
      </p:pic>
      <p:sp>
        <p:nvSpPr>
          <p:cNvPr id="174" name="Google Shape;174;p3"/>
          <p:cNvSpPr/>
          <p:nvPr/>
        </p:nvSpPr>
        <p:spPr>
          <a:xfrm>
            <a:off x="2302987" y="4974069"/>
            <a:ext cx="1642204" cy="271239"/>
          </a:xfrm>
          <a:prstGeom prst="rect">
            <a:avLst/>
          </a:prstGeom>
          <a:noFill/>
          <a:ln>
            <a:noFill/>
          </a:ln>
        </p:spPr>
        <p:txBody>
          <a:bodyPr spcFirstLastPara="1" wrap="square" lIns="0" tIns="0" rIns="0" bIns="0" anchor="t" anchorCtr="0">
            <a:normAutofit/>
          </a:bodyPr>
          <a:lstStyle/>
          <a:p>
            <a:pPr marL="0" marR="0" lvl="0" indent="0" algn="l" rtl="0">
              <a:lnSpc>
                <a:spcPct val="94000"/>
              </a:lnSpc>
              <a:spcBef>
                <a:spcPts val="0"/>
              </a:spcBef>
              <a:spcAft>
                <a:spcPts val="0"/>
              </a:spcAft>
              <a:buNone/>
            </a:pPr>
            <a:r>
              <a:rPr lang="en-US" sz="1085">
                <a:solidFill>
                  <a:srgbClr val="383838"/>
                </a:solidFill>
                <a:latin typeface="Patrick Hand"/>
                <a:ea typeface="Patrick Hand"/>
                <a:cs typeface="Patrick Hand"/>
                <a:sym typeface="Patrick Hand"/>
              </a:rPr>
              <a:t>PAD(SIGGRAPH Asia 2016 issue)</a:t>
            </a:r>
            <a:endParaRPr/>
          </a:p>
          <a:p>
            <a:pPr marL="285750" marR="0" lvl="0" indent="-216853" algn="l" rtl="0">
              <a:lnSpc>
                <a:spcPct val="94000"/>
              </a:lnSpc>
              <a:spcBef>
                <a:spcPts val="0"/>
              </a:spcBef>
              <a:spcAft>
                <a:spcPts val="0"/>
              </a:spcAft>
              <a:buClr>
                <a:schemeClr val="dk1"/>
              </a:buClr>
              <a:buSzPts val="1085"/>
              <a:buFont typeface="Arial"/>
              <a:buNone/>
            </a:pPr>
            <a:endParaRPr sz="1085">
              <a:solidFill>
                <a:srgbClr val="383838"/>
              </a:solidFill>
              <a:latin typeface="Patrick Hand"/>
              <a:ea typeface="Patrick Hand"/>
              <a:cs typeface="Patrick Hand"/>
              <a:sym typeface="Patrick Hand"/>
            </a:endParaRPr>
          </a:p>
          <a:p>
            <a:pPr marL="285750" marR="0" lvl="0" indent="-216853" algn="l" rtl="0">
              <a:lnSpc>
                <a:spcPct val="94000"/>
              </a:lnSpc>
              <a:spcBef>
                <a:spcPts val="0"/>
              </a:spcBef>
              <a:spcAft>
                <a:spcPts val="0"/>
              </a:spcAft>
              <a:buClr>
                <a:schemeClr val="dk1"/>
              </a:buClr>
              <a:buSzPts val="1085"/>
              <a:buFont typeface="Arial"/>
              <a:buNone/>
            </a:pPr>
            <a:endParaRPr sz="1085">
              <a:solidFill>
                <a:schemeClr val="dk1"/>
              </a:solidFill>
              <a:latin typeface="Trebuchet MS"/>
              <a:ea typeface="Trebuchet MS"/>
              <a:cs typeface="Trebuchet MS"/>
              <a:sym typeface="Trebuchet MS"/>
            </a:endParaRPr>
          </a:p>
          <a:p>
            <a:pPr marL="0" marR="0" lvl="0" indent="0" algn="l" rtl="0">
              <a:lnSpc>
                <a:spcPct val="94000"/>
              </a:lnSpc>
              <a:spcBef>
                <a:spcPts val="0"/>
              </a:spcBef>
              <a:spcAft>
                <a:spcPts val="0"/>
              </a:spcAft>
              <a:buClr>
                <a:schemeClr val="dk1"/>
              </a:buClr>
              <a:buSzPts val="1085"/>
              <a:buFont typeface="Trebuchet MS"/>
              <a:buNone/>
            </a:pPr>
            <a:endParaRPr sz="1085">
              <a:solidFill>
                <a:schemeClr val="dk1"/>
              </a:solidFill>
              <a:latin typeface="Trebuchet MS"/>
              <a:ea typeface="Trebuchet MS"/>
              <a:cs typeface="Trebuchet MS"/>
              <a:sym typeface="Trebuchet MS"/>
            </a:endParaRPr>
          </a:p>
        </p:txBody>
      </p:sp>
      <p:pic>
        <p:nvPicPr>
          <p:cNvPr id="175" name="Google Shape;175;p3"/>
          <p:cNvPicPr preferRelativeResize="0"/>
          <p:nvPr/>
        </p:nvPicPr>
        <p:blipFill rotWithShape="1">
          <a:blip r:embed="rId8">
            <a:alphaModFix/>
          </a:blip>
          <a:srcRect/>
          <a:stretch/>
        </p:blipFill>
        <p:spPr>
          <a:xfrm>
            <a:off x="5473399" y="3564251"/>
            <a:ext cx="1577025" cy="1384325"/>
          </a:xfrm>
          <a:prstGeom prst="rect">
            <a:avLst/>
          </a:prstGeom>
          <a:noFill/>
          <a:ln>
            <a:noFill/>
          </a:ln>
        </p:spPr>
      </p:pic>
      <p:sp>
        <p:nvSpPr>
          <p:cNvPr id="176" name="Google Shape;176;p3"/>
          <p:cNvSpPr/>
          <p:nvPr/>
        </p:nvSpPr>
        <p:spPr>
          <a:xfrm>
            <a:off x="5292202" y="4980803"/>
            <a:ext cx="1642204" cy="271239"/>
          </a:xfrm>
          <a:prstGeom prst="rect">
            <a:avLst/>
          </a:prstGeom>
          <a:noFill/>
          <a:ln>
            <a:noFill/>
          </a:ln>
        </p:spPr>
        <p:txBody>
          <a:bodyPr spcFirstLastPara="1" wrap="square" lIns="0" tIns="0" rIns="0" bIns="0" anchor="t" anchorCtr="0">
            <a:normAutofit/>
          </a:bodyPr>
          <a:lstStyle/>
          <a:p>
            <a:pPr marL="0" marR="0" lvl="0" indent="0" algn="l" rtl="0">
              <a:lnSpc>
                <a:spcPct val="104000"/>
              </a:lnSpc>
              <a:spcBef>
                <a:spcPts val="0"/>
              </a:spcBef>
              <a:spcAft>
                <a:spcPts val="0"/>
              </a:spcAft>
              <a:buNone/>
            </a:pPr>
            <a:r>
              <a:rPr lang="en-US" sz="1190">
                <a:solidFill>
                  <a:srgbClr val="383838"/>
                </a:solidFill>
                <a:latin typeface="Patrick Hand"/>
                <a:ea typeface="Patrick Hand"/>
                <a:cs typeface="Patrick Hand"/>
                <a:sym typeface="Patrick Hand"/>
              </a:rPr>
              <a:t>GFPack(SIGGRAPH Asia 2023)</a:t>
            </a:r>
            <a:endParaRPr/>
          </a:p>
          <a:p>
            <a:pPr marL="285750" marR="0" lvl="0" indent="-210185" algn="l" rtl="0">
              <a:lnSpc>
                <a:spcPct val="104000"/>
              </a:lnSpc>
              <a:spcBef>
                <a:spcPts val="0"/>
              </a:spcBef>
              <a:spcAft>
                <a:spcPts val="0"/>
              </a:spcAft>
              <a:buClr>
                <a:schemeClr val="dk1"/>
              </a:buClr>
              <a:buSzPts val="1190"/>
              <a:buFont typeface="Arial"/>
              <a:buNone/>
            </a:pPr>
            <a:endParaRPr sz="1190">
              <a:solidFill>
                <a:schemeClr val="dk1"/>
              </a:solidFill>
              <a:latin typeface="Trebuchet MS"/>
              <a:ea typeface="Trebuchet MS"/>
              <a:cs typeface="Trebuchet MS"/>
              <a:sym typeface="Trebuchet MS"/>
            </a:endParaRPr>
          </a:p>
          <a:p>
            <a:pPr marL="0" marR="0" lvl="0" indent="0" algn="l" rtl="0">
              <a:lnSpc>
                <a:spcPct val="104000"/>
              </a:lnSpc>
              <a:spcBef>
                <a:spcPts val="0"/>
              </a:spcBef>
              <a:spcAft>
                <a:spcPts val="0"/>
              </a:spcAft>
              <a:buClr>
                <a:schemeClr val="dk1"/>
              </a:buClr>
              <a:buSzPts val="1190"/>
              <a:buFont typeface="Trebuchet MS"/>
              <a:buNone/>
            </a:pPr>
            <a:endParaRPr sz="1190">
              <a:solidFill>
                <a:schemeClr val="dk1"/>
              </a:solidFill>
              <a:latin typeface="Trebuchet MS"/>
              <a:ea typeface="Trebuchet MS"/>
              <a:cs typeface="Trebuchet MS"/>
              <a:sym typeface="Trebuchet MS"/>
            </a:endParaRPr>
          </a:p>
        </p:txBody>
      </p:sp>
      <p:pic>
        <p:nvPicPr>
          <p:cNvPr id="177" name="Google Shape;177;p3"/>
          <p:cNvPicPr preferRelativeResize="0"/>
          <p:nvPr/>
        </p:nvPicPr>
        <p:blipFill>
          <a:blip r:embed="rId9">
            <a:alphaModFix/>
          </a:blip>
          <a:stretch>
            <a:fillRect/>
          </a:stretch>
        </p:blipFill>
        <p:spPr>
          <a:xfrm>
            <a:off x="4619300" y="2050762"/>
            <a:ext cx="3607750" cy="1295263"/>
          </a:xfrm>
          <a:prstGeom prst="rect">
            <a:avLst/>
          </a:prstGeom>
          <a:noFill/>
          <a:ln>
            <a:noFill/>
          </a:ln>
        </p:spPr>
      </p:pic>
      <p:sp>
        <p:nvSpPr>
          <p:cNvPr id="178" name="Google Shape;178;p3"/>
          <p:cNvSpPr/>
          <p:nvPr/>
        </p:nvSpPr>
        <p:spPr>
          <a:xfrm>
            <a:off x="4974787" y="3346018"/>
            <a:ext cx="1642200" cy="271200"/>
          </a:xfrm>
          <a:prstGeom prst="rect">
            <a:avLst/>
          </a:prstGeom>
          <a:noFill/>
          <a:ln>
            <a:noFill/>
          </a:ln>
        </p:spPr>
        <p:txBody>
          <a:bodyPr spcFirstLastPara="1" wrap="square" lIns="0" tIns="0" rIns="0" bIns="0" anchor="t" anchorCtr="0">
            <a:noAutofit/>
          </a:bodyPr>
          <a:lstStyle/>
          <a:p>
            <a:pPr marL="0" marR="0" lvl="0" indent="0" algn="l" rtl="0">
              <a:lnSpc>
                <a:spcPct val="114000"/>
              </a:lnSpc>
              <a:spcBef>
                <a:spcPts val="0"/>
              </a:spcBef>
              <a:spcAft>
                <a:spcPts val="0"/>
              </a:spcAft>
              <a:buNone/>
            </a:pPr>
            <a:r>
              <a:rPr lang="en-US" sz="1000">
                <a:solidFill>
                  <a:srgbClr val="383838"/>
                </a:solidFill>
                <a:latin typeface="Patrick Hand"/>
                <a:ea typeface="Patrick Hand"/>
                <a:cs typeface="Patrick Hand"/>
                <a:sym typeface="Patrick Hand"/>
              </a:rPr>
              <a:t>Image Collage(TVCG 2024)</a:t>
            </a:r>
            <a:endParaRPr/>
          </a:p>
          <a:p>
            <a:pPr marL="0" marR="0" lvl="0" indent="0" algn="l" rtl="0">
              <a:lnSpc>
                <a:spcPct val="114000"/>
              </a:lnSpc>
              <a:spcBef>
                <a:spcPts val="0"/>
              </a:spcBef>
              <a:spcAft>
                <a:spcPts val="0"/>
              </a:spcAft>
              <a:buNone/>
            </a:pPr>
            <a:endParaRPr sz="1400">
              <a:solidFill>
                <a:srgbClr val="383838"/>
              </a:solidFill>
              <a:latin typeface="Patrick Hand"/>
              <a:ea typeface="Patrick Hand"/>
              <a:cs typeface="Patrick Hand"/>
              <a:sym typeface="Patrick Hand"/>
            </a:endParaRPr>
          </a:p>
          <a:p>
            <a:pPr marL="285750" marR="0" lvl="0" indent="-196850" algn="l" rtl="0">
              <a:lnSpc>
                <a:spcPct val="114000"/>
              </a:lnSpc>
              <a:spcBef>
                <a:spcPts val="0"/>
              </a:spcBef>
              <a:spcAft>
                <a:spcPts val="0"/>
              </a:spcAft>
              <a:buClr>
                <a:schemeClr val="dk1"/>
              </a:buClr>
              <a:buSzPts val="1400"/>
              <a:buFont typeface="Arial"/>
              <a:buNone/>
            </a:pPr>
            <a:endParaRPr sz="1400">
              <a:solidFill>
                <a:srgbClr val="383838"/>
              </a:solidFill>
              <a:latin typeface="Patrick Hand"/>
              <a:ea typeface="Patrick Hand"/>
              <a:cs typeface="Patrick Hand"/>
              <a:sym typeface="Patrick Hand"/>
            </a:endParaRPr>
          </a:p>
          <a:p>
            <a:pPr marL="285750" marR="0" lvl="0" indent="-196850" algn="l" rtl="0">
              <a:lnSpc>
                <a:spcPct val="114000"/>
              </a:lnSpc>
              <a:spcBef>
                <a:spcPts val="0"/>
              </a:spcBef>
              <a:spcAft>
                <a:spcPts val="0"/>
              </a:spcAft>
              <a:buClr>
                <a:schemeClr val="dk1"/>
              </a:buClr>
              <a:buSzPts val="1400"/>
              <a:buFont typeface="Arial"/>
              <a:buNone/>
            </a:pPr>
            <a:endParaRPr sz="1400">
              <a:solidFill>
                <a:schemeClr val="dk1"/>
              </a:solidFill>
              <a:latin typeface="Trebuchet MS"/>
              <a:ea typeface="Trebuchet MS"/>
              <a:cs typeface="Trebuchet MS"/>
              <a:sym typeface="Trebuchet MS"/>
            </a:endParaRPr>
          </a:p>
          <a:p>
            <a:pPr marL="0" marR="0" lvl="0" indent="0" algn="l" rtl="0">
              <a:lnSpc>
                <a:spcPct val="114000"/>
              </a:lnSpc>
              <a:spcBef>
                <a:spcPts val="0"/>
              </a:spcBef>
              <a:spcAft>
                <a:spcPts val="0"/>
              </a:spcAft>
              <a:buClr>
                <a:schemeClr val="dk1"/>
              </a:buClr>
              <a:buSzPts val="1400"/>
              <a:buFont typeface="Trebuchet MS"/>
              <a:buNone/>
            </a:pPr>
            <a:endParaRPr sz="1400">
              <a:solidFill>
                <a:schemeClr val="dk1"/>
              </a:solidFill>
              <a:latin typeface="Trebuchet MS"/>
              <a:ea typeface="Trebuchet MS"/>
              <a:cs typeface="Trebuchet MS"/>
              <a:sym typeface="Trebuchet M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4"/>
          <p:cNvSpPr/>
          <p:nvPr/>
        </p:nvSpPr>
        <p:spPr>
          <a:xfrm>
            <a:off x="540023" y="504006"/>
            <a:ext cx="3607743" cy="271239"/>
          </a:xfrm>
          <a:prstGeom prst="rect">
            <a:avLst/>
          </a:prstGeom>
          <a:noFill/>
          <a:ln>
            <a:noFill/>
          </a:ln>
        </p:spPr>
        <p:txBody>
          <a:bodyPr spcFirstLastPara="1" wrap="square" lIns="0" tIns="0" rIns="0" bIns="0" anchor="t" anchorCtr="0">
            <a:noAutofit/>
          </a:bodyPr>
          <a:lstStyle/>
          <a:p>
            <a:pPr marL="0" marR="0" lvl="0" indent="0" algn="l" rtl="0">
              <a:lnSpc>
                <a:spcPct val="104000"/>
              </a:lnSpc>
              <a:spcBef>
                <a:spcPts val="0"/>
              </a:spcBef>
              <a:spcAft>
                <a:spcPts val="0"/>
              </a:spcAft>
              <a:buClr>
                <a:srgbClr val="383838"/>
              </a:buClr>
              <a:buSzPts val="1700"/>
              <a:buFont typeface="Patrick Hand"/>
              <a:buNone/>
            </a:pPr>
            <a:r>
              <a:rPr lang="en-US" sz="1700">
                <a:solidFill>
                  <a:srgbClr val="383838"/>
                </a:solidFill>
                <a:latin typeface="Patrick Hand"/>
                <a:ea typeface="Patrick Hand"/>
                <a:cs typeface="Patrick Hand"/>
                <a:sym typeface="Patrick Hand"/>
              </a:rPr>
              <a:t>Problem Analysis</a:t>
            </a:r>
            <a:endParaRPr sz="1700">
              <a:solidFill>
                <a:schemeClr val="dk1"/>
              </a:solidFill>
              <a:latin typeface="Trebuchet MS"/>
              <a:ea typeface="Trebuchet MS"/>
              <a:cs typeface="Trebuchet MS"/>
              <a:sym typeface="Trebuchet MS"/>
            </a:endParaRPr>
          </a:p>
        </p:txBody>
      </p:sp>
      <p:pic>
        <p:nvPicPr>
          <p:cNvPr id="185" name="Google Shape;185;p4" descr="preencoded.png"/>
          <p:cNvPicPr preferRelativeResize="0"/>
          <p:nvPr/>
        </p:nvPicPr>
        <p:blipFill rotWithShape="1">
          <a:blip r:embed="rId3">
            <a:alphaModFix/>
          </a:blip>
          <a:srcRect/>
          <a:stretch/>
        </p:blipFill>
        <p:spPr>
          <a:xfrm>
            <a:off x="540023" y="975420"/>
            <a:ext cx="2773545" cy="1571661"/>
          </a:xfrm>
          <a:prstGeom prst="rect">
            <a:avLst/>
          </a:prstGeom>
          <a:noFill/>
          <a:ln>
            <a:noFill/>
          </a:ln>
        </p:spPr>
      </p:pic>
      <p:sp>
        <p:nvSpPr>
          <p:cNvPr id="186" name="Google Shape;186;p4"/>
          <p:cNvSpPr/>
          <p:nvPr/>
        </p:nvSpPr>
        <p:spPr>
          <a:xfrm>
            <a:off x="3382623" y="986922"/>
            <a:ext cx="3642866" cy="1646533"/>
          </a:xfrm>
          <a:prstGeom prst="rect">
            <a:avLst/>
          </a:prstGeom>
          <a:noFill/>
          <a:ln>
            <a:noFill/>
          </a:ln>
        </p:spPr>
        <p:txBody>
          <a:bodyPr spcFirstLastPara="1" wrap="square" lIns="0" tIns="0" rIns="0" bIns="0" anchor="t" anchorCtr="0">
            <a:noAutofit/>
          </a:bodyPr>
          <a:lstStyle/>
          <a:p>
            <a:pPr marL="0" marR="0" lvl="0" indent="0" algn="l" rtl="0">
              <a:lnSpc>
                <a:spcPct val="114000"/>
              </a:lnSpc>
              <a:spcBef>
                <a:spcPts val="0"/>
              </a:spcBef>
              <a:spcAft>
                <a:spcPts val="0"/>
              </a:spcAft>
              <a:buNone/>
            </a:pPr>
            <a:r>
              <a:rPr lang="en-US" sz="1200">
                <a:solidFill>
                  <a:srgbClr val="383838"/>
                </a:solidFill>
                <a:latin typeface="Patrick Hand"/>
                <a:ea typeface="Patrick Hand"/>
                <a:cs typeface="Patrick Hand"/>
                <a:sym typeface="Patrick Hand"/>
              </a:rPr>
              <a:t>The paper analyzes the shape cloud layout as a scalable irregular packing problem. Each object needs to be placed on the canvas by deciding its position, rotation, and scale. The goal is to cover the canvas as much as possible while minimizing overlaps between objects and keeping them inside the canvas boundary. However, this problem is difficult because both the objects and the canvas are irregular, and the best placement depends strongly on location. Therefore, the authors treat it as a mixed discrete-continuous optimization problem and reformulate collision and coverage as differentiable losses for gradient-based optimization.</a:t>
            </a:r>
            <a:endParaRPr sz="1200">
              <a:solidFill>
                <a:schemeClr val="dk1"/>
              </a:solidFill>
              <a:latin typeface="Trebuchet MS"/>
              <a:ea typeface="Trebuchet MS"/>
              <a:cs typeface="Trebuchet MS"/>
              <a:sym typeface="Trebuchet MS"/>
            </a:endParaRPr>
          </a:p>
        </p:txBody>
      </p:sp>
      <p:pic>
        <p:nvPicPr>
          <p:cNvPr id="187" name="Google Shape;187;p4"/>
          <p:cNvPicPr preferRelativeResize="0"/>
          <p:nvPr/>
        </p:nvPicPr>
        <p:blipFill rotWithShape="1">
          <a:blip r:embed="rId4">
            <a:alphaModFix/>
          </a:blip>
          <a:srcRect/>
          <a:stretch/>
        </p:blipFill>
        <p:spPr>
          <a:xfrm>
            <a:off x="3313568" y="3394077"/>
            <a:ext cx="3279879" cy="460658"/>
          </a:xfrm>
          <a:prstGeom prst="rect">
            <a:avLst/>
          </a:prstGeom>
          <a:noFill/>
          <a:ln>
            <a:noFill/>
          </a:ln>
        </p:spPr>
      </p:pic>
      <p:pic>
        <p:nvPicPr>
          <p:cNvPr id="188" name="Google Shape;188;p4"/>
          <p:cNvPicPr preferRelativeResize="0"/>
          <p:nvPr/>
        </p:nvPicPr>
        <p:blipFill rotWithShape="1">
          <a:blip r:embed="rId5">
            <a:alphaModFix/>
          </a:blip>
          <a:srcRect/>
          <a:stretch/>
        </p:blipFill>
        <p:spPr>
          <a:xfrm>
            <a:off x="3313568" y="4250976"/>
            <a:ext cx="3313569" cy="543530"/>
          </a:xfrm>
          <a:prstGeom prst="rect">
            <a:avLst/>
          </a:prstGeom>
          <a:noFill/>
          <a:ln>
            <a:noFill/>
          </a:ln>
        </p:spPr>
      </p:pic>
      <p:pic>
        <p:nvPicPr>
          <p:cNvPr id="189" name="Google Shape;189;p4"/>
          <p:cNvPicPr preferRelativeResize="0"/>
          <p:nvPr/>
        </p:nvPicPr>
        <p:blipFill rotWithShape="1">
          <a:blip r:embed="rId6">
            <a:alphaModFix/>
          </a:blip>
          <a:srcRect/>
          <a:stretch/>
        </p:blipFill>
        <p:spPr>
          <a:xfrm>
            <a:off x="3313568" y="3854735"/>
            <a:ext cx="1717044" cy="39624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5"/>
          <p:cNvSpPr/>
          <p:nvPr/>
        </p:nvSpPr>
        <p:spPr>
          <a:xfrm>
            <a:off x="490229" y="55483"/>
            <a:ext cx="3543300" cy="385688"/>
          </a:xfrm>
          <a:prstGeom prst="rect">
            <a:avLst/>
          </a:prstGeom>
          <a:noFill/>
          <a:ln>
            <a:noFill/>
          </a:ln>
        </p:spPr>
        <p:txBody>
          <a:bodyPr spcFirstLastPara="1" wrap="square" lIns="0" tIns="0" rIns="0" bIns="0" anchor="t" anchorCtr="0">
            <a:noAutofit/>
          </a:bodyPr>
          <a:lstStyle/>
          <a:p>
            <a:pPr marL="0" marR="0" lvl="0" indent="0" algn="l" rtl="0">
              <a:lnSpc>
                <a:spcPct val="104000"/>
              </a:lnSpc>
              <a:spcBef>
                <a:spcPts val="0"/>
              </a:spcBef>
              <a:spcAft>
                <a:spcPts val="0"/>
              </a:spcAft>
              <a:buClr>
                <a:schemeClr val="dk1"/>
              </a:buClr>
              <a:buSzPts val="2400"/>
              <a:buFont typeface="Trebuchet MS"/>
              <a:buNone/>
            </a:pPr>
            <a:r>
              <a:rPr lang="en-US" sz="2400">
                <a:solidFill>
                  <a:schemeClr val="dk1"/>
                </a:solidFill>
                <a:latin typeface="Trebuchet MS"/>
                <a:ea typeface="Trebuchet MS"/>
                <a:cs typeface="Trebuchet MS"/>
                <a:sym typeface="Trebuchet MS"/>
              </a:rPr>
              <a:t>Our Method</a:t>
            </a:r>
            <a:endParaRPr/>
          </a:p>
        </p:txBody>
      </p:sp>
      <p:pic>
        <p:nvPicPr>
          <p:cNvPr id="196" name="Google Shape;196;p5"/>
          <p:cNvPicPr preferRelativeResize="0"/>
          <p:nvPr/>
        </p:nvPicPr>
        <p:blipFill rotWithShape="1">
          <a:blip r:embed="rId3">
            <a:alphaModFix/>
          </a:blip>
          <a:srcRect/>
          <a:stretch/>
        </p:blipFill>
        <p:spPr>
          <a:xfrm>
            <a:off x="156900" y="416459"/>
            <a:ext cx="4471124" cy="2830763"/>
          </a:xfrm>
          <a:prstGeom prst="rect">
            <a:avLst/>
          </a:prstGeom>
          <a:noFill/>
          <a:ln>
            <a:noFill/>
          </a:ln>
        </p:spPr>
      </p:pic>
      <p:sp>
        <p:nvSpPr>
          <p:cNvPr id="197" name="Google Shape;197;p5"/>
          <p:cNvSpPr/>
          <p:nvPr/>
        </p:nvSpPr>
        <p:spPr>
          <a:xfrm>
            <a:off x="4572000" y="416459"/>
            <a:ext cx="3300899" cy="2045780"/>
          </a:xfrm>
          <a:prstGeom prst="roundRect">
            <a:avLst>
              <a:gd name="adj" fmla="val 16667"/>
            </a:avLst>
          </a:prstGeom>
          <a:solidFill>
            <a:schemeClr val="accent1"/>
          </a:solidFill>
          <a:ln w="19050" cap="rnd" cmpd="sng">
            <a:solidFill>
              <a:srgbClr val="3C51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Trebuchet MS"/>
                <a:ea typeface="Trebuchet MS"/>
                <a:cs typeface="Trebuchet MS"/>
                <a:sym typeface="Trebuchet MS"/>
              </a:rPr>
              <a:t>Differentiable image sampling</a:t>
            </a:r>
            <a:endParaRPr sz="1800">
              <a:solidFill>
                <a:schemeClr val="lt1"/>
              </a:solidFill>
              <a:latin typeface="Trebuchet MS"/>
              <a:ea typeface="Trebuchet MS"/>
              <a:cs typeface="Trebuchet MS"/>
              <a:sym typeface="Trebuchet MS"/>
            </a:endParaRPr>
          </a:p>
        </p:txBody>
      </p:sp>
      <p:pic>
        <p:nvPicPr>
          <p:cNvPr id="198" name="Google Shape;198;p5"/>
          <p:cNvPicPr preferRelativeResize="0"/>
          <p:nvPr/>
        </p:nvPicPr>
        <p:blipFill rotWithShape="1">
          <a:blip r:embed="rId4">
            <a:alphaModFix/>
          </a:blip>
          <a:srcRect/>
          <a:stretch/>
        </p:blipFill>
        <p:spPr>
          <a:xfrm>
            <a:off x="4684048" y="813230"/>
            <a:ext cx="3124438" cy="715233"/>
          </a:xfrm>
          <a:prstGeom prst="rect">
            <a:avLst/>
          </a:prstGeom>
          <a:noFill/>
          <a:ln>
            <a:noFill/>
          </a:ln>
        </p:spPr>
      </p:pic>
      <p:pic>
        <p:nvPicPr>
          <p:cNvPr id="199" name="Google Shape;199;p5"/>
          <p:cNvPicPr preferRelativeResize="0"/>
          <p:nvPr/>
        </p:nvPicPr>
        <p:blipFill rotWithShape="1">
          <a:blip r:embed="rId5">
            <a:alphaModFix/>
          </a:blip>
          <a:srcRect/>
          <a:stretch/>
        </p:blipFill>
        <p:spPr>
          <a:xfrm>
            <a:off x="4684048" y="1550108"/>
            <a:ext cx="3124438" cy="798943"/>
          </a:xfrm>
          <a:prstGeom prst="rect">
            <a:avLst/>
          </a:prstGeom>
          <a:noFill/>
          <a:ln>
            <a:noFill/>
          </a:ln>
        </p:spPr>
      </p:pic>
      <p:sp>
        <p:nvSpPr>
          <p:cNvPr id="200" name="Google Shape;200;p5"/>
          <p:cNvSpPr txBox="1"/>
          <p:nvPr/>
        </p:nvSpPr>
        <p:spPr>
          <a:xfrm>
            <a:off x="4609346" y="461476"/>
            <a:ext cx="457426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Trebuchet MS"/>
                <a:ea typeface="Trebuchet MS"/>
                <a:cs typeface="Trebuchet MS"/>
                <a:sym typeface="Trebuchet MS"/>
              </a:rPr>
              <a:t>Differentiable image sampling</a:t>
            </a:r>
            <a:endParaRPr/>
          </a:p>
        </p:txBody>
      </p:sp>
      <p:pic>
        <p:nvPicPr>
          <p:cNvPr id="201" name="Google Shape;201;p5"/>
          <p:cNvPicPr preferRelativeResize="0"/>
          <p:nvPr/>
        </p:nvPicPr>
        <p:blipFill rotWithShape="1">
          <a:blip r:embed="rId6">
            <a:alphaModFix/>
          </a:blip>
          <a:srcRect/>
          <a:stretch/>
        </p:blipFill>
        <p:spPr>
          <a:xfrm>
            <a:off x="156900" y="3247222"/>
            <a:ext cx="4572000" cy="1799746"/>
          </a:xfrm>
          <a:prstGeom prst="rect">
            <a:avLst/>
          </a:prstGeom>
          <a:noFill/>
          <a:ln>
            <a:noFill/>
          </a:ln>
        </p:spPr>
      </p:pic>
      <p:sp>
        <p:nvSpPr>
          <p:cNvPr id="202" name="Google Shape;202;p5"/>
          <p:cNvSpPr/>
          <p:nvPr/>
        </p:nvSpPr>
        <p:spPr>
          <a:xfrm>
            <a:off x="4600012" y="2636244"/>
            <a:ext cx="3300899" cy="2045780"/>
          </a:xfrm>
          <a:prstGeom prst="roundRect">
            <a:avLst>
              <a:gd name="adj" fmla="val 16667"/>
            </a:avLst>
          </a:prstGeom>
          <a:solidFill>
            <a:schemeClr val="accent1"/>
          </a:solidFill>
          <a:ln w="19050" cap="rnd" cmpd="sng">
            <a:solidFill>
              <a:srgbClr val="3C511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203" name="Google Shape;203;p5"/>
          <p:cNvPicPr preferRelativeResize="0"/>
          <p:nvPr/>
        </p:nvPicPr>
        <p:blipFill rotWithShape="1">
          <a:blip r:embed="rId7">
            <a:alphaModFix/>
          </a:blip>
          <a:srcRect/>
          <a:stretch/>
        </p:blipFill>
        <p:spPr>
          <a:xfrm>
            <a:off x="4684048" y="2812616"/>
            <a:ext cx="2972035" cy="294826"/>
          </a:xfrm>
          <a:prstGeom prst="rect">
            <a:avLst/>
          </a:prstGeom>
          <a:noFill/>
          <a:ln>
            <a:noFill/>
          </a:ln>
        </p:spPr>
      </p:pic>
      <p:pic>
        <p:nvPicPr>
          <p:cNvPr id="204" name="Google Shape;204;p5"/>
          <p:cNvPicPr preferRelativeResize="0"/>
          <p:nvPr/>
        </p:nvPicPr>
        <p:blipFill rotWithShape="1">
          <a:blip r:embed="rId8">
            <a:alphaModFix/>
          </a:blip>
          <a:srcRect/>
          <a:stretch/>
        </p:blipFill>
        <p:spPr>
          <a:xfrm>
            <a:off x="4684048" y="3194444"/>
            <a:ext cx="2972035" cy="265943"/>
          </a:xfrm>
          <a:prstGeom prst="rect">
            <a:avLst/>
          </a:prstGeom>
          <a:noFill/>
          <a:ln>
            <a:noFill/>
          </a:ln>
        </p:spPr>
      </p:pic>
      <p:pic>
        <p:nvPicPr>
          <p:cNvPr id="205" name="Google Shape;205;p5"/>
          <p:cNvPicPr preferRelativeResize="0"/>
          <p:nvPr/>
        </p:nvPicPr>
        <p:blipFill rotWithShape="1">
          <a:blip r:embed="rId9">
            <a:alphaModFix/>
          </a:blip>
          <a:srcRect/>
          <a:stretch/>
        </p:blipFill>
        <p:spPr>
          <a:xfrm>
            <a:off x="4676609" y="3512517"/>
            <a:ext cx="3031765" cy="84670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6"/>
          <p:cNvSpPr/>
          <p:nvPr/>
        </p:nvSpPr>
        <p:spPr>
          <a:xfrm>
            <a:off x="540023" y="183148"/>
            <a:ext cx="3543300" cy="385688"/>
          </a:xfrm>
          <a:prstGeom prst="rect">
            <a:avLst/>
          </a:prstGeom>
          <a:noFill/>
          <a:ln>
            <a:noFill/>
          </a:ln>
        </p:spPr>
        <p:txBody>
          <a:bodyPr spcFirstLastPara="1" wrap="square" lIns="0" tIns="0" rIns="0" bIns="0" anchor="t" anchorCtr="0">
            <a:noAutofit/>
          </a:bodyPr>
          <a:lstStyle/>
          <a:p>
            <a:pPr marL="0" marR="0" lvl="0" indent="0" algn="l" rtl="0">
              <a:lnSpc>
                <a:spcPct val="104000"/>
              </a:lnSpc>
              <a:spcBef>
                <a:spcPts val="0"/>
              </a:spcBef>
              <a:spcAft>
                <a:spcPts val="0"/>
              </a:spcAft>
              <a:buClr>
                <a:schemeClr val="dk1"/>
              </a:buClr>
              <a:buSzPts val="2400"/>
              <a:buFont typeface="Trebuchet MS"/>
              <a:buNone/>
            </a:pPr>
            <a:r>
              <a:rPr lang="en-US" sz="2400">
                <a:solidFill>
                  <a:schemeClr val="dk1"/>
                </a:solidFill>
                <a:latin typeface="Trebuchet MS"/>
                <a:ea typeface="Trebuchet MS"/>
                <a:cs typeface="Trebuchet MS"/>
                <a:sym typeface="Trebuchet MS"/>
              </a:rPr>
              <a:t>Implementation Details</a:t>
            </a:r>
            <a:endParaRPr/>
          </a:p>
        </p:txBody>
      </p:sp>
      <p:sp>
        <p:nvSpPr>
          <p:cNvPr id="212" name="Google Shape;212;p6"/>
          <p:cNvSpPr txBox="1"/>
          <p:nvPr/>
        </p:nvSpPr>
        <p:spPr>
          <a:xfrm>
            <a:off x="540023" y="779094"/>
            <a:ext cx="5815510" cy="1107996"/>
          </a:xfrm>
          <a:prstGeom prst="rect">
            <a:avLst/>
          </a:prstGeom>
          <a:noFill/>
          <a:ln>
            <a:noFill/>
          </a:ln>
        </p:spPr>
        <p:txBody>
          <a:bodyPr spcFirstLastPara="1" wrap="square" lIns="91425" tIns="45700" rIns="91425" bIns="45700" anchor="t" anchorCtr="0">
            <a:spAutoFit/>
          </a:bodyPr>
          <a:lstStyle/>
          <a:p>
            <a:pPr marL="171450" marR="0" lvl="0" indent="-171450" algn="l" rtl="0">
              <a:spcBef>
                <a:spcPts val="0"/>
              </a:spcBef>
              <a:spcAft>
                <a:spcPts val="0"/>
              </a:spcAft>
              <a:buClr>
                <a:schemeClr val="dk1"/>
              </a:buClr>
              <a:buSzPts val="1200"/>
              <a:buFont typeface="Arial"/>
              <a:buChar char="•"/>
            </a:pPr>
            <a:r>
              <a:rPr lang="en-US" sz="1200">
                <a:solidFill>
                  <a:schemeClr val="dk1"/>
                </a:solidFill>
                <a:latin typeface="Noto Sans"/>
                <a:ea typeface="Noto Sans"/>
                <a:cs typeface="Noto Sans"/>
                <a:sym typeface="Noto Sans"/>
              </a:rPr>
              <a:t>Intel Core i9-9900K CPU</a:t>
            </a:r>
            <a:endParaRPr/>
          </a:p>
          <a:p>
            <a:pPr marL="171450" marR="0" lvl="0" indent="-171450" algn="l" rtl="0">
              <a:spcBef>
                <a:spcPts val="0"/>
              </a:spcBef>
              <a:spcAft>
                <a:spcPts val="0"/>
              </a:spcAft>
              <a:buClr>
                <a:schemeClr val="dk1"/>
              </a:buClr>
              <a:buSzPts val="1200"/>
              <a:buFont typeface="Arial"/>
              <a:buChar char="•"/>
            </a:pPr>
            <a:r>
              <a:rPr lang="en-US" sz="1200">
                <a:solidFill>
                  <a:schemeClr val="dk1"/>
                </a:solidFill>
                <a:latin typeface="Noto Sans"/>
                <a:ea typeface="Noto Sans"/>
                <a:cs typeface="Noto Sans"/>
                <a:sym typeface="Noto Sans"/>
              </a:rPr>
              <a:t>NVIDIA GeForce RTX 2080</a:t>
            </a:r>
            <a:endParaRPr/>
          </a:p>
          <a:p>
            <a:pPr marL="171450" marR="0" lvl="0" indent="-171450" algn="l" rtl="0">
              <a:spcBef>
                <a:spcPts val="0"/>
              </a:spcBef>
              <a:spcAft>
                <a:spcPts val="0"/>
              </a:spcAft>
              <a:buClr>
                <a:schemeClr val="dk1"/>
              </a:buClr>
              <a:buSzPts val="1200"/>
              <a:buFont typeface="Arial"/>
              <a:buChar char="•"/>
            </a:pPr>
            <a:r>
              <a:rPr lang="en-US" sz="1200">
                <a:solidFill>
                  <a:schemeClr val="dk1"/>
                </a:solidFill>
                <a:latin typeface="Trebuchet MS"/>
                <a:ea typeface="Trebuchet MS"/>
                <a:cs typeface="Trebuchet MS"/>
                <a:sym typeface="Trebuchet MS"/>
              </a:rPr>
              <a:t>The results shown in this paper are 512 </a:t>
            </a:r>
            <a:r>
              <a:rPr lang="en-US" sz="1200" i="1">
                <a:solidFill>
                  <a:schemeClr val="dk1"/>
                </a:solidFill>
                <a:latin typeface="Trebuchet MS"/>
                <a:ea typeface="Trebuchet MS"/>
                <a:cs typeface="Trebuchet MS"/>
                <a:sym typeface="Trebuchet MS"/>
              </a:rPr>
              <a:t>× </a:t>
            </a:r>
            <a:r>
              <a:rPr lang="en-US" sz="1200">
                <a:solidFill>
                  <a:schemeClr val="dk1"/>
                </a:solidFill>
                <a:latin typeface="Trebuchet MS"/>
                <a:ea typeface="Trebuchet MS"/>
                <a:cs typeface="Trebuchet MS"/>
                <a:sym typeface="Trebuchet MS"/>
              </a:rPr>
              <a:t>512 pixels</a:t>
            </a:r>
            <a:endParaRPr/>
          </a:p>
          <a:p>
            <a:pPr marL="171450" marR="0" lvl="0" indent="-171450" algn="l" rtl="0">
              <a:spcBef>
                <a:spcPts val="0"/>
              </a:spcBef>
              <a:spcAft>
                <a:spcPts val="0"/>
              </a:spcAft>
              <a:buClr>
                <a:schemeClr val="dk1"/>
              </a:buClr>
              <a:buSzPts val="1200"/>
              <a:buFont typeface="Arial"/>
              <a:buChar char="•"/>
            </a:pPr>
            <a:r>
              <a:rPr lang="en-US" sz="1200">
                <a:solidFill>
                  <a:schemeClr val="dk1"/>
                </a:solidFill>
                <a:latin typeface="Trebuchet MS"/>
                <a:ea typeface="Trebuchet MS"/>
                <a:cs typeface="Trebuchet MS"/>
                <a:sym typeface="Trebuchet MS"/>
              </a:rPr>
              <a:t>The parameters are optimized under the resolution </a:t>
            </a:r>
            <a:r>
              <a:rPr lang="en-US" sz="1200" i="1">
                <a:solidFill>
                  <a:schemeClr val="dk1"/>
                </a:solidFill>
                <a:latin typeface="Trebuchet MS"/>
                <a:ea typeface="Trebuchet MS"/>
                <a:cs typeface="Trebuchet MS"/>
                <a:sym typeface="Trebuchet MS"/>
              </a:rPr>
              <a:t>H ×W </a:t>
            </a:r>
            <a:r>
              <a:rPr lang="en-US" sz="1200">
                <a:solidFill>
                  <a:schemeClr val="dk1"/>
                </a:solidFill>
                <a:latin typeface="Trebuchet MS"/>
                <a:ea typeface="Trebuchet MS"/>
                <a:cs typeface="Trebuchet MS"/>
                <a:sym typeface="Trebuchet MS"/>
              </a:rPr>
              <a:t>=300 </a:t>
            </a:r>
            <a:r>
              <a:rPr lang="en-US" sz="1200" i="1">
                <a:solidFill>
                  <a:schemeClr val="dk1"/>
                </a:solidFill>
                <a:latin typeface="Trebuchet MS"/>
                <a:ea typeface="Trebuchet MS"/>
                <a:cs typeface="Trebuchet MS"/>
                <a:sym typeface="Trebuchet MS"/>
              </a:rPr>
              <a:t>× </a:t>
            </a:r>
            <a:r>
              <a:rPr lang="en-US" sz="1200">
                <a:solidFill>
                  <a:schemeClr val="dk1"/>
                </a:solidFill>
                <a:latin typeface="Trebuchet MS"/>
                <a:ea typeface="Trebuchet MS"/>
                <a:cs typeface="Trebuchet MS"/>
                <a:sym typeface="Trebuchet MS"/>
              </a:rPr>
              <a:t>300</a:t>
            </a:r>
            <a:endParaRPr sz="1200">
              <a:solidFill>
                <a:schemeClr val="dk1"/>
              </a:solidFill>
              <a:latin typeface="Noto Sans"/>
              <a:ea typeface="Noto Sans"/>
              <a:cs typeface="Noto Sans"/>
              <a:sym typeface="Noto Sans"/>
            </a:endParaRPr>
          </a:p>
          <a:p>
            <a:pPr marL="0" marR="0" lvl="0" indent="0" algn="l" rtl="0">
              <a:spcBef>
                <a:spcPts val="0"/>
              </a:spcBef>
              <a:spcAft>
                <a:spcPts val="0"/>
              </a:spcAft>
              <a:buNone/>
            </a:pPr>
            <a:endParaRPr sz="1800">
              <a:solidFill>
                <a:schemeClr val="dk1"/>
              </a:solidFill>
              <a:latin typeface="Trebuchet MS"/>
              <a:ea typeface="Trebuchet MS"/>
              <a:cs typeface="Trebuchet MS"/>
              <a:sym typeface="Trebuchet MS"/>
            </a:endParaRPr>
          </a:p>
        </p:txBody>
      </p:sp>
      <p:sp>
        <p:nvSpPr>
          <p:cNvPr id="213" name="Google Shape;213;p6"/>
          <p:cNvSpPr/>
          <p:nvPr/>
        </p:nvSpPr>
        <p:spPr>
          <a:xfrm>
            <a:off x="540023" y="1694246"/>
            <a:ext cx="3543300" cy="385688"/>
          </a:xfrm>
          <a:prstGeom prst="rect">
            <a:avLst/>
          </a:prstGeom>
          <a:noFill/>
          <a:ln>
            <a:noFill/>
          </a:ln>
        </p:spPr>
        <p:txBody>
          <a:bodyPr spcFirstLastPara="1" wrap="square" lIns="0" tIns="0" rIns="0" bIns="0" anchor="t" anchorCtr="0">
            <a:noAutofit/>
          </a:bodyPr>
          <a:lstStyle/>
          <a:p>
            <a:pPr marL="0" marR="0" lvl="0" indent="0" algn="l" rtl="0">
              <a:lnSpc>
                <a:spcPct val="104000"/>
              </a:lnSpc>
              <a:spcBef>
                <a:spcPts val="0"/>
              </a:spcBef>
              <a:spcAft>
                <a:spcPts val="0"/>
              </a:spcAft>
              <a:buClr>
                <a:schemeClr val="dk1"/>
              </a:buClr>
              <a:buSzPts val="2400"/>
              <a:buFont typeface="Trebuchet MS"/>
              <a:buNone/>
            </a:pPr>
            <a:r>
              <a:rPr lang="en-US" sz="2400">
                <a:solidFill>
                  <a:schemeClr val="dk1"/>
                </a:solidFill>
                <a:latin typeface="Trebuchet MS"/>
                <a:ea typeface="Trebuchet MS"/>
                <a:cs typeface="Trebuchet MS"/>
                <a:sym typeface="Trebuchet MS"/>
              </a:rPr>
              <a:t>Experimental Results</a:t>
            </a:r>
            <a:endParaRPr/>
          </a:p>
        </p:txBody>
      </p:sp>
      <p:pic>
        <p:nvPicPr>
          <p:cNvPr id="214" name="Google Shape;214;p6"/>
          <p:cNvPicPr preferRelativeResize="0"/>
          <p:nvPr/>
        </p:nvPicPr>
        <p:blipFill rotWithShape="1">
          <a:blip r:embed="rId3">
            <a:alphaModFix/>
          </a:blip>
          <a:srcRect/>
          <a:stretch/>
        </p:blipFill>
        <p:spPr>
          <a:xfrm>
            <a:off x="330451" y="2097348"/>
            <a:ext cx="3358936" cy="1440000"/>
          </a:xfrm>
          <a:prstGeom prst="rect">
            <a:avLst/>
          </a:prstGeom>
          <a:noFill/>
          <a:ln>
            <a:noFill/>
          </a:ln>
        </p:spPr>
      </p:pic>
      <p:pic>
        <p:nvPicPr>
          <p:cNvPr id="215" name="Google Shape;215;p6"/>
          <p:cNvPicPr preferRelativeResize="0"/>
          <p:nvPr/>
        </p:nvPicPr>
        <p:blipFill rotWithShape="1">
          <a:blip r:embed="rId4">
            <a:alphaModFix/>
          </a:blip>
          <a:srcRect/>
          <a:stretch/>
        </p:blipFill>
        <p:spPr>
          <a:xfrm>
            <a:off x="3649631" y="2079934"/>
            <a:ext cx="4062257" cy="1440000"/>
          </a:xfrm>
          <a:prstGeom prst="rect">
            <a:avLst/>
          </a:prstGeom>
          <a:noFill/>
          <a:ln>
            <a:noFill/>
          </a:ln>
        </p:spPr>
      </p:pic>
      <p:pic>
        <p:nvPicPr>
          <p:cNvPr id="216" name="Google Shape;216;p6"/>
          <p:cNvPicPr preferRelativeResize="0"/>
          <p:nvPr/>
        </p:nvPicPr>
        <p:blipFill rotWithShape="1">
          <a:blip r:embed="rId5">
            <a:alphaModFix/>
          </a:blip>
          <a:srcRect/>
          <a:stretch/>
        </p:blipFill>
        <p:spPr>
          <a:xfrm>
            <a:off x="751004" y="3395997"/>
            <a:ext cx="2314118" cy="1747503"/>
          </a:xfrm>
          <a:prstGeom prst="rect">
            <a:avLst/>
          </a:prstGeom>
          <a:noFill/>
          <a:ln>
            <a:noFill/>
          </a:ln>
        </p:spPr>
      </p:pic>
      <p:pic>
        <p:nvPicPr>
          <p:cNvPr id="217" name="Google Shape;217;p6"/>
          <p:cNvPicPr preferRelativeResize="0"/>
          <p:nvPr/>
        </p:nvPicPr>
        <p:blipFill rotWithShape="1">
          <a:blip r:embed="rId6">
            <a:alphaModFix/>
          </a:blip>
          <a:srcRect/>
          <a:stretch/>
        </p:blipFill>
        <p:spPr>
          <a:xfrm>
            <a:off x="3189219" y="3415602"/>
            <a:ext cx="2927368" cy="1440000"/>
          </a:xfrm>
          <a:prstGeom prst="rect">
            <a:avLst/>
          </a:prstGeom>
          <a:noFill/>
          <a:ln>
            <a:noFill/>
          </a:ln>
        </p:spPr>
      </p:pic>
      <p:pic>
        <p:nvPicPr>
          <p:cNvPr id="218" name="Google Shape;218;p6"/>
          <p:cNvPicPr preferRelativeResize="0"/>
          <p:nvPr/>
        </p:nvPicPr>
        <p:blipFill rotWithShape="1">
          <a:blip r:embed="rId7">
            <a:alphaModFix/>
          </a:blip>
          <a:srcRect/>
          <a:stretch/>
        </p:blipFill>
        <p:spPr>
          <a:xfrm>
            <a:off x="6317137" y="3467768"/>
            <a:ext cx="1816585" cy="1440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7"/>
          <p:cNvSpPr/>
          <p:nvPr/>
        </p:nvSpPr>
        <p:spPr>
          <a:xfrm>
            <a:off x="540023" y="183148"/>
            <a:ext cx="3543300" cy="385688"/>
          </a:xfrm>
          <a:prstGeom prst="rect">
            <a:avLst/>
          </a:prstGeom>
          <a:noFill/>
          <a:ln>
            <a:noFill/>
          </a:ln>
        </p:spPr>
        <p:txBody>
          <a:bodyPr spcFirstLastPara="1" wrap="square" lIns="0" tIns="0" rIns="0" bIns="0" anchor="t" anchorCtr="0">
            <a:noAutofit/>
          </a:bodyPr>
          <a:lstStyle/>
          <a:p>
            <a:pPr marL="0" marR="0" lvl="0" indent="0" algn="l" rtl="0">
              <a:lnSpc>
                <a:spcPct val="104000"/>
              </a:lnSpc>
              <a:spcBef>
                <a:spcPts val="0"/>
              </a:spcBef>
              <a:spcAft>
                <a:spcPts val="0"/>
              </a:spcAft>
              <a:buClr>
                <a:schemeClr val="dk1"/>
              </a:buClr>
              <a:buSzPts val="2400"/>
              <a:buFont typeface="Trebuchet MS"/>
              <a:buNone/>
            </a:pPr>
            <a:r>
              <a:rPr lang="en-US" sz="2400">
                <a:solidFill>
                  <a:schemeClr val="dk1"/>
                </a:solidFill>
                <a:latin typeface="Trebuchet MS"/>
                <a:ea typeface="Trebuchet MS"/>
                <a:cs typeface="Trebuchet MS"/>
                <a:sym typeface="Trebuchet MS"/>
              </a:rPr>
              <a:t>Evaluation</a:t>
            </a:r>
            <a:endParaRPr/>
          </a:p>
        </p:txBody>
      </p:sp>
      <p:pic>
        <p:nvPicPr>
          <p:cNvPr id="225" name="Google Shape;225;p7"/>
          <p:cNvPicPr preferRelativeResize="0"/>
          <p:nvPr/>
        </p:nvPicPr>
        <p:blipFill rotWithShape="1">
          <a:blip r:embed="rId3">
            <a:alphaModFix/>
          </a:blip>
          <a:srcRect/>
          <a:stretch/>
        </p:blipFill>
        <p:spPr>
          <a:xfrm>
            <a:off x="356503" y="1529079"/>
            <a:ext cx="4386733" cy="3614421"/>
          </a:xfrm>
          <a:prstGeom prst="rect">
            <a:avLst/>
          </a:prstGeom>
          <a:noFill/>
          <a:ln>
            <a:noFill/>
          </a:ln>
        </p:spPr>
      </p:pic>
      <p:pic>
        <p:nvPicPr>
          <p:cNvPr id="226" name="Google Shape;226;p7"/>
          <p:cNvPicPr preferRelativeResize="0"/>
          <p:nvPr/>
        </p:nvPicPr>
        <p:blipFill rotWithShape="1">
          <a:blip r:embed="rId4">
            <a:alphaModFix/>
          </a:blip>
          <a:srcRect/>
          <a:stretch/>
        </p:blipFill>
        <p:spPr>
          <a:xfrm>
            <a:off x="540023" y="734269"/>
            <a:ext cx="2009847" cy="362068"/>
          </a:xfrm>
          <a:prstGeom prst="rect">
            <a:avLst/>
          </a:prstGeom>
          <a:noFill/>
          <a:ln>
            <a:noFill/>
          </a:ln>
        </p:spPr>
      </p:pic>
      <p:pic>
        <p:nvPicPr>
          <p:cNvPr id="227" name="Google Shape;227;p7"/>
          <p:cNvPicPr preferRelativeResize="0"/>
          <p:nvPr/>
        </p:nvPicPr>
        <p:blipFill rotWithShape="1">
          <a:blip r:embed="rId5">
            <a:alphaModFix/>
          </a:blip>
          <a:srcRect r="15744"/>
          <a:stretch/>
        </p:blipFill>
        <p:spPr>
          <a:xfrm>
            <a:off x="356503" y="1215676"/>
            <a:ext cx="2293048" cy="194064"/>
          </a:xfrm>
          <a:prstGeom prst="rect">
            <a:avLst/>
          </a:prstGeom>
          <a:noFill/>
          <a:ln>
            <a:noFill/>
          </a:ln>
        </p:spPr>
      </p:pic>
      <p:pic>
        <p:nvPicPr>
          <p:cNvPr id="228" name="Google Shape;228;p7"/>
          <p:cNvPicPr preferRelativeResize="0"/>
          <p:nvPr/>
        </p:nvPicPr>
        <p:blipFill rotWithShape="1">
          <a:blip r:embed="rId6">
            <a:alphaModFix/>
          </a:blip>
          <a:srcRect/>
          <a:stretch/>
        </p:blipFill>
        <p:spPr>
          <a:xfrm>
            <a:off x="4924423" y="516035"/>
            <a:ext cx="3734281" cy="1788690"/>
          </a:xfrm>
          <a:prstGeom prst="rect">
            <a:avLst/>
          </a:prstGeom>
          <a:noFill/>
          <a:ln>
            <a:noFill/>
          </a:ln>
        </p:spPr>
      </p:pic>
      <p:pic>
        <p:nvPicPr>
          <p:cNvPr id="229" name="Google Shape;229;p7"/>
          <p:cNvPicPr preferRelativeResize="0"/>
          <p:nvPr/>
        </p:nvPicPr>
        <p:blipFill rotWithShape="1">
          <a:blip r:embed="rId7">
            <a:alphaModFix/>
          </a:blip>
          <a:srcRect/>
          <a:stretch/>
        </p:blipFill>
        <p:spPr>
          <a:xfrm>
            <a:off x="6294926" y="2342977"/>
            <a:ext cx="2154333" cy="1891115"/>
          </a:xfrm>
          <a:prstGeom prst="rect">
            <a:avLst/>
          </a:prstGeom>
          <a:noFill/>
          <a:ln>
            <a:noFill/>
          </a:ln>
        </p:spPr>
      </p:pic>
      <p:pic>
        <p:nvPicPr>
          <p:cNvPr id="230" name="Google Shape;230;p7"/>
          <p:cNvPicPr preferRelativeResize="0"/>
          <p:nvPr/>
        </p:nvPicPr>
        <p:blipFill rotWithShape="1">
          <a:blip r:embed="rId8">
            <a:alphaModFix/>
          </a:blip>
          <a:srcRect/>
          <a:stretch/>
        </p:blipFill>
        <p:spPr>
          <a:xfrm>
            <a:off x="4924423" y="2342977"/>
            <a:ext cx="1036753" cy="1031621"/>
          </a:xfrm>
          <a:prstGeom prst="rect">
            <a:avLst/>
          </a:prstGeom>
          <a:noFill/>
          <a:ln>
            <a:noFill/>
          </a:ln>
        </p:spPr>
      </p:pic>
      <p:pic>
        <p:nvPicPr>
          <p:cNvPr id="231" name="Google Shape;231;p7"/>
          <p:cNvPicPr preferRelativeResize="0"/>
          <p:nvPr/>
        </p:nvPicPr>
        <p:blipFill rotWithShape="1">
          <a:blip r:embed="rId9">
            <a:alphaModFix/>
          </a:blip>
          <a:srcRect/>
          <a:stretch/>
        </p:blipFill>
        <p:spPr>
          <a:xfrm>
            <a:off x="4924423" y="3412850"/>
            <a:ext cx="1050044" cy="103162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8"/>
          <p:cNvSpPr/>
          <p:nvPr/>
        </p:nvSpPr>
        <p:spPr>
          <a:xfrm>
            <a:off x="540023" y="183148"/>
            <a:ext cx="3543300" cy="385688"/>
          </a:xfrm>
          <a:prstGeom prst="rect">
            <a:avLst/>
          </a:prstGeom>
          <a:noFill/>
          <a:ln>
            <a:noFill/>
          </a:ln>
        </p:spPr>
        <p:txBody>
          <a:bodyPr spcFirstLastPara="1" wrap="square" lIns="0" tIns="0" rIns="0" bIns="0" anchor="t" anchorCtr="0">
            <a:noAutofit/>
          </a:bodyPr>
          <a:lstStyle/>
          <a:p>
            <a:pPr marL="0" marR="0" lvl="0" indent="0" algn="l" rtl="0">
              <a:lnSpc>
                <a:spcPct val="104000"/>
              </a:lnSpc>
              <a:spcBef>
                <a:spcPts val="0"/>
              </a:spcBef>
              <a:spcAft>
                <a:spcPts val="0"/>
              </a:spcAft>
              <a:buClr>
                <a:schemeClr val="dk1"/>
              </a:buClr>
              <a:buSzPts val="2400"/>
              <a:buFont typeface="Trebuchet MS"/>
              <a:buNone/>
            </a:pPr>
            <a:r>
              <a:rPr lang="en-US" sz="2400">
                <a:solidFill>
                  <a:schemeClr val="dk1"/>
                </a:solidFill>
                <a:latin typeface="Trebuchet MS"/>
                <a:ea typeface="Trebuchet MS"/>
                <a:cs typeface="Trebuchet MS"/>
                <a:sym typeface="Trebuchet MS"/>
              </a:rPr>
              <a:t>Ablation Study</a:t>
            </a:r>
            <a:endParaRPr/>
          </a:p>
        </p:txBody>
      </p:sp>
      <p:pic>
        <p:nvPicPr>
          <p:cNvPr id="238" name="Google Shape;238;p8"/>
          <p:cNvPicPr preferRelativeResize="0"/>
          <p:nvPr/>
        </p:nvPicPr>
        <p:blipFill rotWithShape="1">
          <a:blip r:embed="rId3">
            <a:alphaModFix/>
          </a:blip>
          <a:srcRect/>
          <a:stretch/>
        </p:blipFill>
        <p:spPr>
          <a:xfrm>
            <a:off x="1720215" y="1033862"/>
            <a:ext cx="5703570" cy="331723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9"/>
          <p:cNvSpPr/>
          <p:nvPr/>
        </p:nvSpPr>
        <p:spPr>
          <a:xfrm>
            <a:off x="540023" y="183148"/>
            <a:ext cx="3543300" cy="385688"/>
          </a:xfrm>
          <a:prstGeom prst="rect">
            <a:avLst/>
          </a:prstGeom>
          <a:noFill/>
          <a:ln>
            <a:noFill/>
          </a:ln>
        </p:spPr>
        <p:txBody>
          <a:bodyPr spcFirstLastPara="1" wrap="square" lIns="0" tIns="0" rIns="0" bIns="0" anchor="t" anchorCtr="0">
            <a:noAutofit/>
          </a:bodyPr>
          <a:lstStyle/>
          <a:p>
            <a:pPr marL="0" marR="0" lvl="0" indent="0" algn="l" rtl="0">
              <a:lnSpc>
                <a:spcPct val="104000"/>
              </a:lnSpc>
              <a:spcBef>
                <a:spcPts val="0"/>
              </a:spcBef>
              <a:spcAft>
                <a:spcPts val="0"/>
              </a:spcAft>
              <a:buClr>
                <a:schemeClr val="dk1"/>
              </a:buClr>
              <a:buSzPts val="2400"/>
              <a:buFont typeface="Trebuchet MS"/>
              <a:buNone/>
            </a:pPr>
            <a:r>
              <a:rPr lang="en-US" sz="2400">
                <a:solidFill>
                  <a:schemeClr val="dk1"/>
                </a:solidFill>
                <a:latin typeface="Trebuchet MS"/>
                <a:ea typeface="Trebuchet MS"/>
                <a:cs typeface="Trebuchet MS"/>
                <a:sym typeface="Trebuchet MS"/>
              </a:rPr>
              <a:t>User Study</a:t>
            </a:r>
            <a:endParaRPr/>
          </a:p>
        </p:txBody>
      </p:sp>
      <p:pic>
        <p:nvPicPr>
          <p:cNvPr id="245" name="Google Shape;245;p9"/>
          <p:cNvPicPr preferRelativeResize="0"/>
          <p:nvPr/>
        </p:nvPicPr>
        <p:blipFill rotWithShape="1">
          <a:blip r:embed="rId3">
            <a:alphaModFix/>
          </a:blip>
          <a:srcRect/>
          <a:stretch/>
        </p:blipFill>
        <p:spPr>
          <a:xfrm>
            <a:off x="1978763" y="568836"/>
            <a:ext cx="4511165" cy="4107180"/>
          </a:xfrm>
          <a:prstGeom prst="rect">
            <a:avLst/>
          </a:prstGeom>
          <a:noFill/>
          <a:ln>
            <a:noFill/>
          </a:ln>
        </p:spPr>
      </p:pic>
    </p:spTree>
  </p:cSld>
  <p:clrMapOvr>
    <a:masterClrMapping/>
  </p:clrMapOvr>
</p:sld>
</file>

<file path=ppt/theme/theme1.xml><?xml version="1.0" encoding="utf-8"?>
<a:theme xmlns:a="http://schemas.openxmlformats.org/drawingml/2006/main" name="Facet">
  <a:themeElements>
    <a:clrScheme name="Face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527</Words>
  <Application>Microsoft Office PowerPoint</Application>
  <PresentationFormat>如螢幕大小 (16:9)</PresentationFormat>
  <Paragraphs>65</Paragraphs>
  <Slides>10</Slides>
  <Notes>10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10</vt:i4>
      </vt:variant>
    </vt:vector>
  </HeadingPairs>
  <TitlesOfParts>
    <vt:vector size="16" baseType="lpstr">
      <vt:lpstr>Noto Sans Symbols</vt:lpstr>
      <vt:lpstr>Patrick Hand</vt:lpstr>
      <vt:lpstr>Arial</vt:lpstr>
      <vt:lpstr>Noto Sans</vt:lpstr>
      <vt:lpstr>Trebuchet MS</vt:lpstr>
      <vt:lpstr>Facet</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tonylee</dc:creator>
  <cp:lastModifiedBy>tonylee</cp:lastModifiedBy>
  <cp:revision>1</cp:revision>
  <dcterms:created xsi:type="dcterms:W3CDTF">2026-07-01T02:14:55Z</dcterms:created>
  <dcterms:modified xsi:type="dcterms:W3CDTF">2026-07-06T07:16:49Z</dcterms:modified>
</cp:coreProperties>
</file>